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1" r:id="rId3"/>
    <p:sldId id="274" r:id="rId4"/>
    <p:sldId id="289" r:id="rId5"/>
    <p:sldId id="290" r:id="rId6"/>
    <p:sldId id="291" r:id="rId7"/>
    <p:sldId id="292" r:id="rId8"/>
    <p:sldId id="257" r:id="rId9"/>
    <p:sldId id="283" r:id="rId10"/>
    <p:sldId id="285" r:id="rId11"/>
    <p:sldId id="282" r:id="rId12"/>
    <p:sldId id="287" r:id="rId13"/>
    <p:sldId id="281" r:id="rId14"/>
    <p:sldId id="286" r:id="rId15"/>
    <p:sldId id="273" r:id="rId16"/>
    <p:sldId id="259" r:id="rId17"/>
    <p:sldId id="288" r:id="rId18"/>
  </p:sldIdLst>
  <p:sldSz cx="1016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38"/>
    <a:srgbClr val="00B3C5"/>
    <a:srgbClr val="EFBA08"/>
    <a:srgbClr val="009DBB"/>
    <a:srgbClr val="75787B"/>
    <a:srgbClr val="00B3D9"/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2" autoAdjust="0"/>
    <p:restoredTop sz="94661"/>
  </p:normalViewPr>
  <p:slideViewPr>
    <p:cSldViewPr snapToObjects="1">
      <p:cViewPr varScale="1">
        <p:scale>
          <a:sx n="95" d="100"/>
          <a:sy n="95" d="100"/>
        </p:scale>
        <p:origin x="341" y="62"/>
      </p:cViewPr>
      <p:guideLst>
        <p:guide orient="horz" pos="1800"/>
        <p:guide pos="320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Objects="1">
      <p:cViewPr varScale="1">
        <p:scale>
          <a:sx n="130" d="100"/>
          <a:sy n="130" d="100"/>
        </p:scale>
        <p:origin x="32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olschwang\Dropbox%20(CSUDH)\Alana%20Working%20Docs\Academic%20Affairs\Tenure%20Density%20by%20CO%20for%20Mike%2004.22.19%20Jamin%20butl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olschwang\Dropbox%20(CSUDH)\Alana%20Working%20Docs\Academic%20Affairs\Tenure%20Density%20by%20CO%20for%20Mike%2004.22.19%20Jamin%20butler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olschwang\Dropbox%20(CSUDH)\Alana%20Working%20Docs\Academic%20Affairs\Tenure%20Density%20by%20CO%20for%20Mike%2004.22.19%20Jamin%20butl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Lecturers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Sheet1!$A$12:$A$16</c:f>
              <c:strCache>
                <c:ptCount val="5"/>
                <c:pt idx="0">
                  <c:v>CA&amp;H</c:v>
                </c:pt>
                <c:pt idx="1">
                  <c:v>CNBS</c:v>
                </c:pt>
                <c:pt idx="2">
                  <c:v>CHHSN</c:v>
                </c:pt>
                <c:pt idx="3">
                  <c:v>CBAPP</c:v>
                </c:pt>
                <c:pt idx="4">
                  <c:v>COE</c:v>
                </c:pt>
              </c:strCache>
            </c:strRef>
          </c:cat>
          <c:val>
            <c:numRef>
              <c:f>Sheet1!$B$12:$B$16</c:f>
              <c:numCache>
                <c:formatCode>0</c:formatCode>
                <c:ptCount val="5"/>
                <c:pt idx="0">
                  <c:v>96.28825000000009</c:v>
                </c:pt>
                <c:pt idx="1">
                  <c:v>87.229745000000037</c:v>
                </c:pt>
                <c:pt idx="2">
                  <c:v>63.788609000000015</c:v>
                </c:pt>
                <c:pt idx="3">
                  <c:v>34.6</c:v>
                </c:pt>
                <c:pt idx="4">
                  <c:v>33.01000599999994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E4-44BD-B6A4-AEFD0A423AE3}"/>
            </c:ext>
          </c:extLst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Tenure-Track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Sheet1!$A$12:$A$16</c:f>
              <c:strCache>
                <c:ptCount val="5"/>
                <c:pt idx="0">
                  <c:v>CA&amp;H</c:v>
                </c:pt>
                <c:pt idx="1">
                  <c:v>CNBS</c:v>
                </c:pt>
                <c:pt idx="2">
                  <c:v>CHHSN</c:v>
                </c:pt>
                <c:pt idx="3">
                  <c:v>CBAPP</c:v>
                </c:pt>
                <c:pt idx="4">
                  <c:v>COE</c:v>
                </c:pt>
              </c:strCache>
            </c:strRef>
          </c:cat>
          <c:val>
            <c:numRef>
              <c:f>Sheet1!$C$12:$C$16</c:f>
              <c:numCache>
                <c:formatCode>0</c:formatCode>
                <c:ptCount val="5"/>
                <c:pt idx="0">
                  <c:v>58.85</c:v>
                </c:pt>
                <c:pt idx="1">
                  <c:v>71.275000000000006</c:v>
                </c:pt>
                <c:pt idx="2">
                  <c:v>40.399999999999991</c:v>
                </c:pt>
                <c:pt idx="3">
                  <c:v>46.000000000000007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E4-44BD-B6A4-AEFD0A423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473944"/>
        <c:axId val="362474272"/>
      </c:barChart>
      <c:catAx>
        <c:axId val="362473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2474272"/>
        <c:crosses val="autoZero"/>
        <c:auto val="1"/>
        <c:lblAlgn val="ctr"/>
        <c:lblOffset val="100"/>
        <c:noMultiLvlLbl val="0"/>
      </c:catAx>
      <c:valAx>
        <c:axId val="36247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4739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427799029683741E-2"/>
          <c:y val="5.3184836712958851E-2"/>
          <c:w val="0.76384264079958386"/>
          <c:h val="0.84598294514833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4-Year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Sheet2!$A$4:$A$8</c:f>
              <c:strCache>
                <c:ptCount val="5"/>
                <c:pt idx="0">
                  <c:v>CAH</c:v>
                </c:pt>
                <c:pt idx="1">
                  <c:v>BAP</c:v>
                </c:pt>
                <c:pt idx="2">
                  <c:v>COE</c:v>
                </c:pt>
                <c:pt idx="3">
                  <c:v>HHN</c:v>
                </c:pt>
                <c:pt idx="4">
                  <c:v>NBS</c:v>
                </c:pt>
              </c:strCache>
            </c:strRef>
          </c:cat>
          <c:val>
            <c:numRef>
              <c:f>Sheet2!$B$4:$B$8</c:f>
              <c:numCache>
                <c:formatCode>0%</c:formatCode>
                <c:ptCount val="5"/>
                <c:pt idx="0">
                  <c:v>0.1716</c:v>
                </c:pt>
                <c:pt idx="1">
                  <c:v>7.6300000000000007E-2</c:v>
                </c:pt>
                <c:pt idx="2">
                  <c:v>0.1</c:v>
                </c:pt>
                <c:pt idx="3">
                  <c:v>9.8799999999999999E-2</c:v>
                </c:pt>
                <c:pt idx="4">
                  <c:v>9.8799999999999999E-2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5-416C-87F1-97270423EA07}"/>
            </c:ext>
          </c:extLst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6-Year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3.1457909701058009E-2"/>
                  <c:y val="0.139337766701725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75-416C-87F1-97270423EA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Sheet2!$A$4:$A$8</c:f>
              <c:strCache>
                <c:ptCount val="5"/>
                <c:pt idx="0">
                  <c:v>CAH</c:v>
                </c:pt>
                <c:pt idx="1">
                  <c:v>BAP</c:v>
                </c:pt>
                <c:pt idx="2">
                  <c:v>COE</c:v>
                </c:pt>
                <c:pt idx="3">
                  <c:v>HHN</c:v>
                </c:pt>
                <c:pt idx="4">
                  <c:v>NBS</c:v>
                </c:pt>
              </c:strCache>
            </c:strRef>
          </c:cat>
          <c:val>
            <c:numRef>
              <c:f>Sheet2!$C$4:$C$8</c:f>
              <c:numCache>
                <c:formatCode>0%</c:formatCode>
                <c:ptCount val="5"/>
                <c:pt idx="0">
                  <c:v>0.47010000000000002</c:v>
                </c:pt>
                <c:pt idx="1">
                  <c:v>0.46189999999999998</c:v>
                </c:pt>
                <c:pt idx="2">
                  <c:v>0.6</c:v>
                </c:pt>
                <c:pt idx="3">
                  <c:v>0.38269999999999998</c:v>
                </c:pt>
                <c:pt idx="4">
                  <c:v>0.46910000000000002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75-416C-87F1-97270423E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5156176"/>
        <c:axId val="375155848"/>
      </c:barChart>
      <c:lineChart>
        <c:grouping val="standard"/>
        <c:varyColors val="0"/>
        <c:ser>
          <c:idx val="2"/>
          <c:order val="2"/>
          <c:tx>
            <c:strRef>
              <c:f>Sheet2!$D$3</c:f>
              <c:strCache>
                <c:ptCount val="1"/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Sheet2!$A$4:$A$8</c:f>
              <c:strCache>
                <c:ptCount val="5"/>
                <c:pt idx="0">
                  <c:v>CAH</c:v>
                </c:pt>
                <c:pt idx="1">
                  <c:v>BAP</c:v>
                </c:pt>
                <c:pt idx="2">
                  <c:v>COE</c:v>
                </c:pt>
                <c:pt idx="3">
                  <c:v>HHN</c:v>
                </c:pt>
                <c:pt idx="4">
                  <c:v>NBS</c:v>
                </c:pt>
              </c:strCache>
            </c:strRef>
          </c:cat>
          <c:val>
            <c:numRef>
              <c:f>Sheet2!$D$4:$D$8</c:f>
              <c:numCache>
                <c:formatCode>0%</c:formatCode>
                <c:ptCount val="5"/>
                <c:pt idx="0">
                  <c:v>0.31</c:v>
                </c:pt>
                <c:pt idx="1">
                  <c:v>0.31</c:v>
                </c:pt>
                <c:pt idx="2">
                  <c:v>0.31</c:v>
                </c:pt>
                <c:pt idx="3">
                  <c:v>0.31</c:v>
                </c:pt>
                <c:pt idx="4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75-416C-87F1-97270423EA07}"/>
            </c:ext>
          </c:extLst>
        </c:ser>
        <c:ser>
          <c:idx val="3"/>
          <c:order val="3"/>
          <c:tx>
            <c:strRef>
              <c:f>Sheet2!$E$3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Sheet2!$A$4:$A$8</c:f>
              <c:strCache>
                <c:ptCount val="5"/>
                <c:pt idx="0">
                  <c:v>CAH</c:v>
                </c:pt>
                <c:pt idx="1">
                  <c:v>BAP</c:v>
                </c:pt>
                <c:pt idx="2">
                  <c:v>COE</c:v>
                </c:pt>
                <c:pt idx="3">
                  <c:v>HHN</c:v>
                </c:pt>
                <c:pt idx="4">
                  <c:v>NBS</c:v>
                </c:pt>
              </c:strCache>
            </c:strRef>
          </c:cat>
          <c:val>
            <c:numRef>
              <c:f>Sheet2!$E$4:$E$8</c:f>
              <c:numCache>
                <c:formatCode>0%</c:formatCode>
                <c:ptCount val="5"/>
                <c:pt idx="0">
                  <c:v>0.55000000000000004</c:v>
                </c:pt>
                <c:pt idx="1">
                  <c:v>0.55000000000000004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675-416C-87F1-97270423E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5629456"/>
        <c:axId val="240655624"/>
      </c:lineChart>
      <c:catAx>
        <c:axId val="37515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155848"/>
        <c:crosses val="autoZero"/>
        <c:auto val="1"/>
        <c:lblAlgn val="ctr"/>
        <c:lblOffset val="100"/>
        <c:noMultiLvlLbl val="0"/>
      </c:catAx>
      <c:valAx>
        <c:axId val="375155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156176"/>
        <c:crosses val="autoZero"/>
        <c:crossBetween val="between"/>
      </c:valAx>
      <c:valAx>
        <c:axId val="240655624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365629456"/>
        <c:crosses val="max"/>
        <c:crossBetween val="between"/>
      </c:valAx>
      <c:catAx>
        <c:axId val="365629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06556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5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Sheet2!$B$13</c:f>
              <c:strCache>
                <c:ptCount val="1"/>
                <c:pt idx="0">
                  <c:v>2-Year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Sheet2!$A$14:$A$18</c:f>
              <c:strCache>
                <c:ptCount val="5"/>
                <c:pt idx="0">
                  <c:v>CAH</c:v>
                </c:pt>
                <c:pt idx="1">
                  <c:v>BAP</c:v>
                </c:pt>
                <c:pt idx="2">
                  <c:v>COE</c:v>
                </c:pt>
                <c:pt idx="3">
                  <c:v>HHN</c:v>
                </c:pt>
                <c:pt idx="4">
                  <c:v>NBS</c:v>
                </c:pt>
              </c:strCache>
            </c:strRef>
          </c:cat>
          <c:val>
            <c:numRef>
              <c:f>Sheet2!$B$14:$B$18</c:f>
              <c:numCache>
                <c:formatCode>0%</c:formatCode>
                <c:ptCount val="5"/>
                <c:pt idx="0">
                  <c:v>0.30599999999999999</c:v>
                </c:pt>
                <c:pt idx="1">
                  <c:v>0.30769999999999997</c:v>
                </c:pt>
                <c:pt idx="2">
                  <c:v>0.18479999999999999</c:v>
                </c:pt>
                <c:pt idx="3">
                  <c:v>0.19070000000000001</c:v>
                </c:pt>
                <c:pt idx="4">
                  <c:v>0.33660000000000001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E-4F3E-A75E-A2A5D1C128BA}"/>
            </c:ext>
          </c:extLst>
        </c:ser>
        <c:ser>
          <c:idx val="1"/>
          <c:order val="1"/>
          <c:tx>
            <c:strRef>
              <c:f>Sheet2!$C$13</c:f>
              <c:strCache>
                <c:ptCount val="1"/>
                <c:pt idx="0">
                  <c:v>4-Year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1422455671319638E-2"/>
                  <c:y val="9.041877419671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EE-4F3E-A75E-A2A5D1C128BA}"/>
                </c:ext>
              </c:extLst>
            </c:dLbl>
            <c:dLbl>
              <c:idx val="4"/>
              <c:layout>
                <c:manualLayout>
                  <c:x val="3.8267873987958806E-2"/>
                  <c:y val="6.0279182797808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EE-4F3E-A75E-A2A5D1C128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Sheet2!$A$14:$A$18</c:f>
              <c:strCache>
                <c:ptCount val="5"/>
                <c:pt idx="0">
                  <c:v>CAH</c:v>
                </c:pt>
                <c:pt idx="1">
                  <c:v>BAP</c:v>
                </c:pt>
                <c:pt idx="2">
                  <c:v>COE</c:v>
                </c:pt>
                <c:pt idx="3">
                  <c:v>HHN</c:v>
                </c:pt>
                <c:pt idx="4">
                  <c:v>NBS</c:v>
                </c:pt>
              </c:strCache>
            </c:strRef>
          </c:cat>
          <c:val>
            <c:numRef>
              <c:f>Sheet2!$C$14:$C$18</c:f>
              <c:numCache>
                <c:formatCode>0%</c:formatCode>
                <c:ptCount val="5"/>
                <c:pt idx="0">
                  <c:v>0.63360000000000005</c:v>
                </c:pt>
                <c:pt idx="1">
                  <c:v>0.66969999999999996</c:v>
                </c:pt>
                <c:pt idx="2">
                  <c:v>0.76090000000000002</c:v>
                </c:pt>
                <c:pt idx="3">
                  <c:v>0.60470000000000002</c:v>
                </c:pt>
                <c:pt idx="4">
                  <c:v>0.73660000000000003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EE-4F3E-A75E-A2A5D1C12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2790736"/>
        <c:axId val="419723576"/>
      </c:barChart>
      <c:lineChart>
        <c:grouping val="standard"/>
        <c:varyColors val="0"/>
        <c:ser>
          <c:idx val="2"/>
          <c:order val="2"/>
          <c:tx>
            <c:strRef>
              <c:f>Sheet2!$D$13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Sheet2!$A$14:$A$18</c:f>
              <c:strCache>
                <c:ptCount val="5"/>
                <c:pt idx="0">
                  <c:v>CAH</c:v>
                </c:pt>
                <c:pt idx="1">
                  <c:v>BAP</c:v>
                </c:pt>
                <c:pt idx="2">
                  <c:v>COE</c:v>
                </c:pt>
                <c:pt idx="3">
                  <c:v>HHN</c:v>
                </c:pt>
                <c:pt idx="4">
                  <c:v>NBS</c:v>
                </c:pt>
              </c:strCache>
            </c:strRef>
          </c:cat>
          <c:val>
            <c:numRef>
              <c:f>Sheet2!$D$14:$D$18</c:f>
              <c:numCache>
                <c:formatCode>0%</c:formatCode>
                <c:ptCount val="5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EE-4F3E-A75E-A2A5D1C128BA}"/>
            </c:ext>
          </c:extLst>
        </c:ser>
        <c:ser>
          <c:idx val="3"/>
          <c:order val="3"/>
          <c:tx>
            <c:strRef>
              <c:f>Sheet2!$E$13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Sheet2!$A$14:$A$18</c:f>
              <c:strCache>
                <c:ptCount val="5"/>
                <c:pt idx="0">
                  <c:v>CAH</c:v>
                </c:pt>
                <c:pt idx="1">
                  <c:v>BAP</c:v>
                </c:pt>
                <c:pt idx="2">
                  <c:v>COE</c:v>
                </c:pt>
                <c:pt idx="3">
                  <c:v>HHN</c:v>
                </c:pt>
                <c:pt idx="4">
                  <c:v>NBS</c:v>
                </c:pt>
              </c:strCache>
            </c:strRef>
          </c:cat>
          <c:val>
            <c:numRef>
              <c:f>Sheet2!$E$14:$E$18</c:f>
              <c:numCache>
                <c:formatCode>0%</c:formatCode>
                <c:ptCount val="5"/>
                <c:pt idx="0">
                  <c:v>0.75</c:v>
                </c:pt>
                <c:pt idx="1">
                  <c:v>0.75</c:v>
                </c:pt>
                <c:pt idx="2">
                  <c:v>0.75</c:v>
                </c:pt>
                <c:pt idx="3">
                  <c:v>0.75</c:v>
                </c:pt>
                <c:pt idx="4">
                  <c:v>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EE-4F3E-A75E-A2A5D1C12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491496"/>
        <c:axId val="426491168"/>
      </c:lineChart>
      <c:catAx>
        <c:axId val="24279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723576"/>
        <c:crosses val="autoZero"/>
        <c:auto val="1"/>
        <c:lblAlgn val="ctr"/>
        <c:lblOffset val="100"/>
        <c:noMultiLvlLbl val="0"/>
      </c:catAx>
      <c:valAx>
        <c:axId val="419723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790736"/>
        <c:crosses val="autoZero"/>
        <c:crossBetween val="between"/>
      </c:valAx>
      <c:valAx>
        <c:axId val="426491168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426491496"/>
        <c:crosses val="max"/>
        <c:crossBetween val="between"/>
      </c:valAx>
      <c:catAx>
        <c:axId val="426491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6491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5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9B19C1-B992-5840-B7B4-F881E799B76C}" type="doc">
      <dgm:prSet loTypeId="urn:microsoft.com/office/officeart/2005/8/layout/venn1" loCatId="" qsTypeId="urn:microsoft.com/office/officeart/2005/8/quickstyle/simple5" qsCatId="simple" csTypeId="urn:microsoft.com/office/officeart/2005/8/colors/colorful1" csCatId="colorful" phldr="1"/>
      <dgm:spPr/>
    </dgm:pt>
    <dgm:pt modelId="{26D4AF71-1B22-D145-8A93-0CDD7EE4CB02}">
      <dgm:prSet phldrT="[Text]"/>
      <dgm:spPr/>
      <dgm:t>
        <a:bodyPr/>
        <a:lstStyle/>
        <a:p>
          <a:r>
            <a:rPr lang="en-US" dirty="0"/>
            <a:t>Program Goals</a:t>
          </a:r>
        </a:p>
      </dgm:t>
    </dgm:pt>
    <dgm:pt modelId="{4446341F-A92C-EE43-AD9B-6144D9948C95}" type="parTrans" cxnId="{55A80F0B-7280-CC48-808A-41D3ABC83355}">
      <dgm:prSet/>
      <dgm:spPr/>
      <dgm:t>
        <a:bodyPr/>
        <a:lstStyle/>
        <a:p>
          <a:endParaRPr lang="en-US"/>
        </a:p>
      </dgm:t>
    </dgm:pt>
    <dgm:pt modelId="{0423377E-13CE-844A-AF7F-0AB3A8B64CF7}" type="sibTrans" cxnId="{55A80F0B-7280-CC48-808A-41D3ABC83355}">
      <dgm:prSet/>
      <dgm:spPr/>
      <dgm:t>
        <a:bodyPr/>
        <a:lstStyle/>
        <a:p>
          <a:endParaRPr lang="en-US"/>
        </a:p>
      </dgm:t>
    </dgm:pt>
    <dgm:pt modelId="{376ECF9E-2C2F-0840-ABB8-145866F8E2E5}">
      <dgm:prSet phldrT="[Text]"/>
      <dgm:spPr/>
      <dgm:t>
        <a:bodyPr/>
        <a:lstStyle/>
        <a:p>
          <a:r>
            <a:rPr lang="en-US" dirty="0" smtClean="0"/>
            <a:t>“Triage” </a:t>
          </a:r>
          <a:r>
            <a:rPr lang="en-US" dirty="0"/>
            <a:t>(Do No Harm)</a:t>
          </a:r>
        </a:p>
      </dgm:t>
    </dgm:pt>
    <dgm:pt modelId="{1C9BD8FA-38A6-294A-994F-0CF4C92E59AD}" type="parTrans" cxnId="{E4ABD5B4-03C0-6B43-9003-C7E9F5B308D4}">
      <dgm:prSet/>
      <dgm:spPr/>
      <dgm:t>
        <a:bodyPr/>
        <a:lstStyle/>
        <a:p>
          <a:endParaRPr lang="en-US"/>
        </a:p>
      </dgm:t>
    </dgm:pt>
    <dgm:pt modelId="{666322BD-4895-1249-9F5E-A225B18904A6}" type="sibTrans" cxnId="{E4ABD5B4-03C0-6B43-9003-C7E9F5B308D4}">
      <dgm:prSet/>
      <dgm:spPr/>
      <dgm:t>
        <a:bodyPr/>
        <a:lstStyle/>
        <a:p>
          <a:endParaRPr lang="en-US"/>
        </a:p>
      </dgm:t>
    </dgm:pt>
    <dgm:pt modelId="{EDA40066-4801-B544-A36D-A1A0671982A0}">
      <dgm:prSet phldrT="[Text]"/>
      <dgm:spPr/>
      <dgm:t>
        <a:bodyPr/>
        <a:lstStyle/>
        <a:p>
          <a:r>
            <a:rPr lang="en-US" dirty="0"/>
            <a:t>Strategic Plan</a:t>
          </a:r>
        </a:p>
      </dgm:t>
    </dgm:pt>
    <dgm:pt modelId="{1816623D-098F-AE48-B771-A3C37A4976D2}" type="parTrans" cxnId="{21295719-E113-E643-83DA-F0DC763DDCC8}">
      <dgm:prSet/>
      <dgm:spPr/>
      <dgm:t>
        <a:bodyPr/>
        <a:lstStyle/>
        <a:p>
          <a:endParaRPr lang="en-US"/>
        </a:p>
      </dgm:t>
    </dgm:pt>
    <dgm:pt modelId="{C949A971-A950-5641-8347-38488E3AEDB6}" type="sibTrans" cxnId="{21295719-E113-E643-83DA-F0DC763DDCC8}">
      <dgm:prSet/>
      <dgm:spPr/>
      <dgm:t>
        <a:bodyPr/>
        <a:lstStyle/>
        <a:p>
          <a:endParaRPr lang="en-US"/>
        </a:p>
      </dgm:t>
    </dgm:pt>
    <dgm:pt modelId="{3EB69D44-F94F-4F48-BA2A-C62C0EBFF3B1}">
      <dgm:prSet phldrT="[Text]"/>
      <dgm:spPr/>
      <dgm:t>
        <a:bodyPr/>
        <a:lstStyle/>
        <a:p>
          <a:r>
            <a:rPr lang="en-US" dirty="0" smtClean="0"/>
            <a:t>Department Climate and Likelihood of Success</a:t>
          </a:r>
          <a:endParaRPr lang="en-US" dirty="0"/>
        </a:p>
      </dgm:t>
    </dgm:pt>
    <dgm:pt modelId="{FA6FE5D4-1748-4014-8A9E-30E763B45305}" type="parTrans" cxnId="{E71643DD-AFD0-4B2F-9673-ED13CB302D06}">
      <dgm:prSet/>
      <dgm:spPr/>
      <dgm:t>
        <a:bodyPr/>
        <a:lstStyle/>
        <a:p>
          <a:endParaRPr lang="en-US"/>
        </a:p>
      </dgm:t>
    </dgm:pt>
    <dgm:pt modelId="{498536AC-65BA-4DF2-B755-931AE68985CA}" type="sibTrans" cxnId="{E71643DD-AFD0-4B2F-9673-ED13CB302D06}">
      <dgm:prSet/>
      <dgm:spPr/>
      <dgm:t>
        <a:bodyPr/>
        <a:lstStyle/>
        <a:p>
          <a:endParaRPr lang="en-US"/>
        </a:p>
      </dgm:t>
    </dgm:pt>
    <dgm:pt modelId="{683DB5A1-139C-9846-878F-5827A1B50FCA}" type="pres">
      <dgm:prSet presAssocID="{559B19C1-B992-5840-B7B4-F881E799B76C}" presName="compositeShape" presStyleCnt="0">
        <dgm:presLayoutVars>
          <dgm:chMax val="7"/>
          <dgm:dir/>
          <dgm:resizeHandles val="exact"/>
        </dgm:presLayoutVars>
      </dgm:prSet>
      <dgm:spPr/>
    </dgm:pt>
    <dgm:pt modelId="{12B77A1B-2B7C-6043-B0EB-1598F13CB634}" type="pres">
      <dgm:prSet presAssocID="{26D4AF71-1B22-D145-8A93-0CDD7EE4CB02}" presName="circ1" presStyleLbl="vennNode1" presStyleIdx="0" presStyleCnt="4"/>
      <dgm:spPr/>
      <dgm:t>
        <a:bodyPr/>
        <a:lstStyle/>
        <a:p>
          <a:endParaRPr lang="en-US"/>
        </a:p>
      </dgm:t>
    </dgm:pt>
    <dgm:pt modelId="{1A2252E0-686E-2B43-962B-600B76D1EDD6}" type="pres">
      <dgm:prSet presAssocID="{26D4AF71-1B22-D145-8A93-0CDD7EE4CB0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BC8B2-F340-B04B-B1F1-39851B929FA1}" type="pres">
      <dgm:prSet presAssocID="{376ECF9E-2C2F-0840-ABB8-145866F8E2E5}" presName="circ2" presStyleLbl="vennNode1" presStyleIdx="1" presStyleCnt="4"/>
      <dgm:spPr/>
      <dgm:t>
        <a:bodyPr/>
        <a:lstStyle/>
        <a:p>
          <a:endParaRPr lang="en-US"/>
        </a:p>
      </dgm:t>
    </dgm:pt>
    <dgm:pt modelId="{CB6A7751-6C32-5F48-BC29-D60F5CD8EAE5}" type="pres">
      <dgm:prSet presAssocID="{376ECF9E-2C2F-0840-ABB8-145866F8E2E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7C758-2511-D24A-8136-AB73928D1599}" type="pres">
      <dgm:prSet presAssocID="{EDA40066-4801-B544-A36D-A1A0671982A0}" presName="circ3" presStyleLbl="vennNode1" presStyleIdx="2" presStyleCnt="4"/>
      <dgm:spPr/>
      <dgm:t>
        <a:bodyPr/>
        <a:lstStyle/>
        <a:p>
          <a:endParaRPr lang="en-US"/>
        </a:p>
      </dgm:t>
    </dgm:pt>
    <dgm:pt modelId="{D7F62B2C-2031-CB45-8B7A-E311AD12B5F2}" type="pres">
      <dgm:prSet presAssocID="{EDA40066-4801-B544-A36D-A1A0671982A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29CE2-224C-455B-A886-38026EBD9500}" type="pres">
      <dgm:prSet presAssocID="{3EB69D44-F94F-4F48-BA2A-C62C0EBFF3B1}" presName="circ4" presStyleLbl="vennNode1" presStyleIdx="3" presStyleCnt="4"/>
      <dgm:spPr/>
      <dgm:t>
        <a:bodyPr/>
        <a:lstStyle/>
        <a:p>
          <a:endParaRPr lang="en-US"/>
        </a:p>
      </dgm:t>
    </dgm:pt>
    <dgm:pt modelId="{B58B87BA-4069-4A95-88A0-883DC3C31CD3}" type="pres">
      <dgm:prSet presAssocID="{3EB69D44-F94F-4F48-BA2A-C62C0EBFF3B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1643DD-AFD0-4B2F-9673-ED13CB302D06}" srcId="{559B19C1-B992-5840-B7B4-F881E799B76C}" destId="{3EB69D44-F94F-4F48-BA2A-C62C0EBFF3B1}" srcOrd="3" destOrd="0" parTransId="{FA6FE5D4-1748-4014-8A9E-30E763B45305}" sibTransId="{498536AC-65BA-4DF2-B755-931AE68985CA}"/>
    <dgm:cxn modelId="{9659ED4D-F0BF-4383-8488-A689ED9970AC}" type="presOf" srcId="{3EB69D44-F94F-4F48-BA2A-C62C0EBFF3B1}" destId="{8EF29CE2-224C-455B-A886-38026EBD9500}" srcOrd="0" destOrd="0" presId="urn:microsoft.com/office/officeart/2005/8/layout/venn1"/>
    <dgm:cxn modelId="{21295719-E113-E643-83DA-F0DC763DDCC8}" srcId="{559B19C1-B992-5840-B7B4-F881E799B76C}" destId="{EDA40066-4801-B544-A36D-A1A0671982A0}" srcOrd="2" destOrd="0" parTransId="{1816623D-098F-AE48-B771-A3C37A4976D2}" sibTransId="{C949A971-A950-5641-8347-38488E3AEDB6}"/>
    <dgm:cxn modelId="{55A80F0B-7280-CC48-808A-41D3ABC83355}" srcId="{559B19C1-B992-5840-B7B4-F881E799B76C}" destId="{26D4AF71-1B22-D145-8A93-0CDD7EE4CB02}" srcOrd="0" destOrd="0" parTransId="{4446341F-A92C-EE43-AD9B-6144D9948C95}" sibTransId="{0423377E-13CE-844A-AF7F-0AB3A8B64CF7}"/>
    <dgm:cxn modelId="{43E38351-DCBF-CC42-BFB2-646D7B8A3A44}" type="presOf" srcId="{26D4AF71-1B22-D145-8A93-0CDD7EE4CB02}" destId="{12B77A1B-2B7C-6043-B0EB-1598F13CB634}" srcOrd="0" destOrd="0" presId="urn:microsoft.com/office/officeart/2005/8/layout/venn1"/>
    <dgm:cxn modelId="{3C6D7CE3-DF01-AB44-BC04-CB5C1B762EC4}" type="presOf" srcId="{376ECF9E-2C2F-0840-ABB8-145866F8E2E5}" destId="{CB6A7751-6C32-5F48-BC29-D60F5CD8EAE5}" srcOrd="1" destOrd="0" presId="urn:microsoft.com/office/officeart/2005/8/layout/venn1"/>
    <dgm:cxn modelId="{E4ABD5B4-03C0-6B43-9003-C7E9F5B308D4}" srcId="{559B19C1-B992-5840-B7B4-F881E799B76C}" destId="{376ECF9E-2C2F-0840-ABB8-145866F8E2E5}" srcOrd="1" destOrd="0" parTransId="{1C9BD8FA-38A6-294A-994F-0CF4C92E59AD}" sibTransId="{666322BD-4895-1249-9F5E-A225B18904A6}"/>
    <dgm:cxn modelId="{F6350F38-E0AA-314B-B5A4-01DEDE0B51B1}" type="presOf" srcId="{EDA40066-4801-B544-A36D-A1A0671982A0}" destId="{D7F62B2C-2031-CB45-8B7A-E311AD12B5F2}" srcOrd="1" destOrd="0" presId="urn:microsoft.com/office/officeart/2005/8/layout/venn1"/>
    <dgm:cxn modelId="{574C40FC-653B-CA45-ADB4-C481C9F065CB}" type="presOf" srcId="{376ECF9E-2C2F-0840-ABB8-145866F8E2E5}" destId="{FA3BC8B2-F340-B04B-B1F1-39851B929FA1}" srcOrd="0" destOrd="0" presId="urn:microsoft.com/office/officeart/2005/8/layout/venn1"/>
    <dgm:cxn modelId="{0E25F086-6D11-7745-88DF-64290E22DDF2}" type="presOf" srcId="{559B19C1-B992-5840-B7B4-F881E799B76C}" destId="{683DB5A1-139C-9846-878F-5827A1B50FCA}" srcOrd="0" destOrd="0" presId="urn:microsoft.com/office/officeart/2005/8/layout/venn1"/>
    <dgm:cxn modelId="{3EB5F553-708F-FC4A-9AF3-4D8F526C1965}" type="presOf" srcId="{EDA40066-4801-B544-A36D-A1A0671982A0}" destId="{33A7C758-2511-D24A-8136-AB73928D1599}" srcOrd="0" destOrd="0" presId="urn:microsoft.com/office/officeart/2005/8/layout/venn1"/>
    <dgm:cxn modelId="{C39594B2-CF2B-B64E-9B2F-8EA8819F695F}" type="presOf" srcId="{26D4AF71-1B22-D145-8A93-0CDD7EE4CB02}" destId="{1A2252E0-686E-2B43-962B-600B76D1EDD6}" srcOrd="1" destOrd="0" presId="urn:microsoft.com/office/officeart/2005/8/layout/venn1"/>
    <dgm:cxn modelId="{6972BEC9-844C-490A-991B-58EEC8A2B295}" type="presOf" srcId="{3EB69D44-F94F-4F48-BA2A-C62C0EBFF3B1}" destId="{B58B87BA-4069-4A95-88A0-883DC3C31CD3}" srcOrd="1" destOrd="0" presId="urn:microsoft.com/office/officeart/2005/8/layout/venn1"/>
    <dgm:cxn modelId="{FE1892D0-7D56-894D-9A32-6FBB13887C83}" type="presParOf" srcId="{683DB5A1-139C-9846-878F-5827A1B50FCA}" destId="{12B77A1B-2B7C-6043-B0EB-1598F13CB634}" srcOrd="0" destOrd="0" presId="urn:microsoft.com/office/officeart/2005/8/layout/venn1"/>
    <dgm:cxn modelId="{C3CAC96C-D23B-6443-81B3-A476C689A3D9}" type="presParOf" srcId="{683DB5A1-139C-9846-878F-5827A1B50FCA}" destId="{1A2252E0-686E-2B43-962B-600B76D1EDD6}" srcOrd="1" destOrd="0" presId="urn:microsoft.com/office/officeart/2005/8/layout/venn1"/>
    <dgm:cxn modelId="{EEC9BF67-3700-9F43-BD90-2C4C4CA70492}" type="presParOf" srcId="{683DB5A1-139C-9846-878F-5827A1B50FCA}" destId="{FA3BC8B2-F340-B04B-B1F1-39851B929FA1}" srcOrd="2" destOrd="0" presId="urn:microsoft.com/office/officeart/2005/8/layout/venn1"/>
    <dgm:cxn modelId="{6E1DD4C9-A971-4049-B40A-617EC7F78016}" type="presParOf" srcId="{683DB5A1-139C-9846-878F-5827A1B50FCA}" destId="{CB6A7751-6C32-5F48-BC29-D60F5CD8EAE5}" srcOrd="3" destOrd="0" presId="urn:microsoft.com/office/officeart/2005/8/layout/venn1"/>
    <dgm:cxn modelId="{C0D9016A-BD81-004B-A152-99F78A75A2BE}" type="presParOf" srcId="{683DB5A1-139C-9846-878F-5827A1B50FCA}" destId="{33A7C758-2511-D24A-8136-AB73928D1599}" srcOrd="4" destOrd="0" presId="urn:microsoft.com/office/officeart/2005/8/layout/venn1"/>
    <dgm:cxn modelId="{472A3ED1-447C-6943-8937-B7A270A19AC8}" type="presParOf" srcId="{683DB5A1-139C-9846-878F-5827A1B50FCA}" destId="{D7F62B2C-2031-CB45-8B7A-E311AD12B5F2}" srcOrd="5" destOrd="0" presId="urn:microsoft.com/office/officeart/2005/8/layout/venn1"/>
    <dgm:cxn modelId="{5290112A-F3CC-498E-9CC2-3FAB9BE4EF99}" type="presParOf" srcId="{683DB5A1-139C-9846-878F-5827A1B50FCA}" destId="{8EF29CE2-224C-455B-A886-38026EBD9500}" srcOrd="6" destOrd="0" presId="urn:microsoft.com/office/officeart/2005/8/layout/venn1"/>
    <dgm:cxn modelId="{4CE41681-BDAC-41C0-AF67-16313E6DA56A}" type="presParOf" srcId="{683DB5A1-139C-9846-878F-5827A1B50FCA}" destId="{B58B87BA-4069-4A95-88A0-883DC3C31CD3}" srcOrd="7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9B19C1-B992-5840-B7B4-F881E799B76C}" type="doc">
      <dgm:prSet loTypeId="urn:microsoft.com/office/officeart/2005/8/layout/venn1" loCatId="" qsTypeId="urn:microsoft.com/office/officeart/2005/8/quickstyle/simple5" qsCatId="simple" csTypeId="urn:microsoft.com/office/officeart/2005/8/colors/colorful1" csCatId="colorful" phldr="1"/>
      <dgm:spPr/>
    </dgm:pt>
    <dgm:pt modelId="{26D4AF71-1B22-D145-8A93-0CDD7EE4CB02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Accreditation Requirements</a:t>
          </a:r>
        </a:p>
      </dgm:t>
    </dgm:pt>
    <dgm:pt modelId="{4446341F-A92C-EE43-AD9B-6144D9948C95}" type="parTrans" cxnId="{55A80F0B-7280-CC48-808A-41D3ABC83355}">
      <dgm:prSet/>
      <dgm:spPr/>
      <dgm:t>
        <a:bodyPr/>
        <a:lstStyle/>
        <a:p>
          <a:endParaRPr lang="en-US"/>
        </a:p>
      </dgm:t>
    </dgm:pt>
    <dgm:pt modelId="{0423377E-13CE-844A-AF7F-0AB3A8B64CF7}" type="sibTrans" cxnId="{55A80F0B-7280-CC48-808A-41D3ABC83355}">
      <dgm:prSet/>
      <dgm:spPr/>
      <dgm:t>
        <a:bodyPr/>
        <a:lstStyle/>
        <a:p>
          <a:endParaRPr lang="en-US"/>
        </a:p>
      </dgm:t>
    </dgm:pt>
    <dgm:pt modelId="{376ECF9E-2C2F-0840-ABB8-145866F8E2E5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Academic Plan</a:t>
          </a:r>
        </a:p>
      </dgm:t>
    </dgm:pt>
    <dgm:pt modelId="{1C9BD8FA-38A6-294A-994F-0CF4C92E59AD}" type="parTrans" cxnId="{E4ABD5B4-03C0-6B43-9003-C7E9F5B308D4}">
      <dgm:prSet/>
      <dgm:spPr/>
      <dgm:t>
        <a:bodyPr/>
        <a:lstStyle/>
        <a:p>
          <a:endParaRPr lang="en-US"/>
        </a:p>
      </dgm:t>
    </dgm:pt>
    <dgm:pt modelId="{666322BD-4895-1249-9F5E-A225B18904A6}" type="sibTrans" cxnId="{E4ABD5B4-03C0-6B43-9003-C7E9F5B308D4}">
      <dgm:prSet/>
      <dgm:spPr/>
      <dgm:t>
        <a:bodyPr/>
        <a:lstStyle/>
        <a:p>
          <a:endParaRPr lang="en-US"/>
        </a:p>
      </dgm:t>
    </dgm:pt>
    <dgm:pt modelId="{EDA40066-4801-B544-A36D-A1A0671982A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Chairs Council </a:t>
          </a:r>
          <a:r>
            <a:rPr lang="en-US" dirty="0" smtClean="0"/>
            <a:t>Discussions</a:t>
          </a:r>
          <a:endParaRPr lang="en-US" dirty="0"/>
        </a:p>
      </dgm:t>
    </dgm:pt>
    <dgm:pt modelId="{1816623D-098F-AE48-B771-A3C37A4976D2}" type="parTrans" cxnId="{21295719-E113-E643-83DA-F0DC763DDCC8}">
      <dgm:prSet/>
      <dgm:spPr/>
      <dgm:t>
        <a:bodyPr/>
        <a:lstStyle/>
        <a:p>
          <a:endParaRPr lang="en-US"/>
        </a:p>
      </dgm:t>
    </dgm:pt>
    <dgm:pt modelId="{C949A971-A950-5641-8347-38488E3AEDB6}" type="sibTrans" cxnId="{21295719-E113-E643-83DA-F0DC763DDCC8}">
      <dgm:prSet/>
      <dgm:spPr/>
      <dgm:t>
        <a:bodyPr/>
        <a:lstStyle/>
        <a:p>
          <a:endParaRPr lang="en-US"/>
        </a:p>
      </dgm:t>
    </dgm:pt>
    <dgm:pt modelId="{683DB5A1-139C-9846-878F-5827A1B50FCA}" type="pres">
      <dgm:prSet presAssocID="{559B19C1-B992-5840-B7B4-F881E799B76C}" presName="compositeShape" presStyleCnt="0">
        <dgm:presLayoutVars>
          <dgm:chMax val="7"/>
          <dgm:dir/>
          <dgm:resizeHandles val="exact"/>
        </dgm:presLayoutVars>
      </dgm:prSet>
      <dgm:spPr/>
    </dgm:pt>
    <dgm:pt modelId="{12B77A1B-2B7C-6043-B0EB-1598F13CB634}" type="pres">
      <dgm:prSet presAssocID="{26D4AF71-1B22-D145-8A93-0CDD7EE4CB02}" presName="circ1" presStyleLbl="vennNode1" presStyleIdx="0" presStyleCnt="3"/>
      <dgm:spPr/>
      <dgm:t>
        <a:bodyPr/>
        <a:lstStyle/>
        <a:p>
          <a:endParaRPr lang="en-US"/>
        </a:p>
      </dgm:t>
    </dgm:pt>
    <dgm:pt modelId="{1A2252E0-686E-2B43-962B-600B76D1EDD6}" type="pres">
      <dgm:prSet presAssocID="{26D4AF71-1B22-D145-8A93-0CDD7EE4CB0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BC8B2-F340-B04B-B1F1-39851B929FA1}" type="pres">
      <dgm:prSet presAssocID="{376ECF9E-2C2F-0840-ABB8-145866F8E2E5}" presName="circ2" presStyleLbl="vennNode1" presStyleIdx="1" presStyleCnt="3"/>
      <dgm:spPr/>
      <dgm:t>
        <a:bodyPr/>
        <a:lstStyle/>
        <a:p>
          <a:endParaRPr lang="en-US"/>
        </a:p>
      </dgm:t>
    </dgm:pt>
    <dgm:pt modelId="{CB6A7751-6C32-5F48-BC29-D60F5CD8EAE5}" type="pres">
      <dgm:prSet presAssocID="{376ECF9E-2C2F-0840-ABB8-145866F8E2E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7C758-2511-D24A-8136-AB73928D1599}" type="pres">
      <dgm:prSet presAssocID="{EDA40066-4801-B544-A36D-A1A0671982A0}" presName="circ3" presStyleLbl="vennNode1" presStyleIdx="2" presStyleCnt="3"/>
      <dgm:spPr/>
      <dgm:t>
        <a:bodyPr/>
        <a:lstStyle/>
        <a:p>
          <a:endParaRPr lang="en-US"/>
        </a:p>
      </dgm:t>
    </dgm:pt>
    <dgm:pt modelId="{D7F62B2C-2031-CB45-8B7A-E311AD12B5F2}" type="pres">
      <dgm:prSet presAssocID="{EDA40066-4801-B544-A36D-A1A0671982A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295719-E113-E643-83DA-F0DC763DDCC8}" srcId="{559B19C1-B992-5840-B7B4-F881E799B76C}" destId="{EDA40066-4801-B544-A36D-A1A0671982A0}" srcOrd="2" destOrd="0" parTransId="{1816623D-098F-AE48-B771-A3C37A4976D2}" sibTransId="{C949A971-A950-5641-8347-38488E3AEDB6}"/>
    <dgm:cxn modelId="{55A80F0B-7280-CC48-808A-41D3ABC83355}" srcId="{559B19C1-B992-5840-B7B4-F881E799B76C}" destId="{26D4AF71-1B22-D145-8A93-0CDD7EE4CB02}" srcOrd="0" destOrd="0" parTransId="{4446341F-A92C-EE43-AD9B-6144D9948C95}" sibTransId="{0423377E-13CE-844A-AF7F-0AB3A8B64CF7}"/>
    <dgm:cxn modelId="{43E38351-DCBF-CC42-BFB2-646D7B8A3A44}" type="presOf" srcId="{26D4AF71-1B22-D145-8A93-0CDD7EE4CB02}" destId="{12B77A1B-2B7C-6043-B0EB-1598F13CB634}" srcOrd="0" destOrd="0" presId="urn:microsoft.com/office/officeart/2005/8/layout/venn1"/>
    <dgm:cxn modelId="{3C6D7CE3-DF01-AB44-BC04-CB5C1B762EC4}" type="presOf" srcId="{376ECF9E-2C2F-0840-ABB8-145866F8E2E5}" destId="{CB6A7751-6C32-5F48-BC29-D60F5CD8EAE5}" srcOrd="1" destOrd="0" presId="urn:microsoft.com/office/officeart/2005/8/layout/venn1"/>
    <dgm:cxn modelId="{E4ABD5B4-03C0-6B43-9003-C7E9F5B308D4}" srcId="{559B19C1-B992-5840-B7B4-F881E799B76C}" destId="{376ECF9E-2C2F-0840-ABB8-145866F8E2E5}" srcOrd="1" destOrd="0" parTransId="{1C9BD8FA-38A6-294A-994F-0CF4C92E59AD}" sibTransId="{666322BD-4895-1249-9F5E-A225B18904A6}"/>
    <dgm:cxn modelId="{F6350F38-E0AA-314B-B5A4-01DEDE0B51B1}" type="presOf" srcId="{EDA40066-4801-B544-A36D-A1A0671982A0}" destId="{D7F62B2C-2031-CB45-8B7A-E311AD12B5F2}" srcOrd="1" destOrd="0" presId="urn:microsoft.com/office/officeart/2005/8/layout/venn1"/>
    <dgm:cxn modelId="{574C40FC-653B-CA45-ADB4-C481C9F065CB}" type="presOf" srcId="{376ECF9E-2C2F-0840-ABB8-145866F8E2E5}" destId="{FA3BC8B2-F340-B04B-B1F1-39851B929FA1}" srcOrd="0" destOrd="0" presId="urn:microsoft.com/office/officeart/2005/8/layout/venn1"/>
    <dgm:cxn modelId="{0E25F086-6D11-7745-88DF-64290E22DDF2}" type="presOf" srcId="{559B19C1-B992-5840-B7B4-F881E799B76C}" destId="{683DB5A1-139C-9846-878F-5827A1B50FCA}" srcOrd="0" destOrd="0" presId="urn:microsoft.com/office/officeart/2005/8/layout/venn1"/>
    <dgm:cxn modelId="{3EB5F553-708F-FC4A-9AF3-4D8F526C1965}" type="presOf" srcId="{EDA40066-4801-B544-A36D-A1A0671982A0}" destId="{33A7C758-2511-D24A-8136-AB73928D1599}" srcOrd="0" destOrd="0" presId="urn:microsoft.com/office/officeart/2005/8/layout/venn1"/>
    <dgm:cxn modelId="{C39594B2-CF2B-B64E-9B2F-8EA8819F695F}" type="presOf" srcId="{26D4AF71-1B22-D145-8A93-0CDD7EE4CB02}" destId="{1A2252E0-686E-2B43-962B-600B76D1EDD6}" srcOrd="1" destOrd="0" presId="urn:microsoft.com/office/officeart/2005/8/layout/venn1"/>
    <dgm:cxn modelId="{FE1892D0-7D56-894D-9A32-6FBB13887C83}" type="presParOf" srcId="{683DB5A1-139C-9846-878F-5827A1B50FCA}" destId="{12B77A1B-2B7C-6043-B0EB-1598F13CB634}" srcOrd="0" destOrd="0" presId="urn:microsoft.com/office/officeart/2005/8/layout/venn1"/>
    <dgm:cxn modelId="{C3CAC96C-D23B-6443-81B3-A476C689A3D9}" type="presParOf" srcId="{683DB5A1-139C-9846-878F-5827A1B50FCA}" destId="{1A2252E0-686E-2B43-962B-600B76D1EDD6}" srcOrd="1" destOrd="0" presId="urn:microsoft.com/office/officeart/2005/8/layout/venn1"/>
    <dgm:cxn modelId="{EEC9BF67-3700-9F43-BD90-2C4C4CA70492}" type="presParOf" srcId="{683DB5A1-139C-9846-878F-5827A1B50FCA}" destId="{FA3BC8B2-F340-B04B-B1F1-39851B929FA1}" srcOrd="2" destOrd="0" presId="urn:microsoft.com/office/officeart/2005/8/layout/venn1"/>
    <dgm:cxn modelId="{6E1DD4C9-A971-4049-B40A-617EC7F78016}" type="presParOf" srcId="{683DB5A1-139C-9846-878F-5827A1B50FCA}" destId="{CB6A7751-6C32-5F48-BC29-D60F5CD8EAE5}" srcOrd="3" destOrd="0" presId="urn:microsoft.com/office/officeart/2005/8/layout/venn1"/>
    <dgm:cxn modelId="{C0D9016A-BD81-004B-A152-99F78A75A2BE}" type="presParOf" srcId="{683DB5A1-139C-9846-878F-5827A1B50FCA}" destId="{33A7C758-2511-D24A-8136-AB73928D1599}" srcOrd="4" destOrd="0" presId="urn:microsoft.com/office/officeart/2005/8/layout/venn1"/>
    <dgm:cxn modelId="{472A3ED1-447C-6943-8937-B7A270A19AC8}" type="presParOf" srcId="{683DB5A1-139C-9846-878F-5827A1B50FCA}" destId="{D7F62B2C-2031-CB45-8B7A-E311AD12B5F2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9B19C1-B992-5840-B7B4-F881E799B76C}" type="doc">
      <dgm:prSet loTypeId="urn:microsoft.com/office/officeart/2005/8/layout/venn1" loCatId="" qsTypeId="urn:microsoft.com/office/officeart/2005/8/quickstyle/simple5" qsCatId="simple" csTypeId="urn:microsoft.com/office/officeart/2005/8/colors/colorful1" csCatId="colorful" phldr="1"/>
      <dgm:spPr/>
    </dgm:pt>
    <dgm:pt modelId="{26D4AF71-1B22-D145-8A93-0CDD7EE4CB02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mtClean="0"/>
            <a:t>Number of Majors by Department</a:t>
          </a:r>
          <a:endParaRPr lang="en-US" dirty="0"/>
        </a:p>
      </dgm:t>
    </dgm:pt>
    <dgm:pt modelId="{4446341F-A92C-EE43-AD9B-6144D9948C95}" type="parTrans" cxnId="{55A80F0B-7280-CC48-808A-41D3ABC83355}">
      <dgm:prSet/>
      <dgm:spPr/>
      <dgm:t>
        <a:bodyPr/>
        <a:lstStyle/>
        <a:p>
          <a:endParaRPr lang="en-US"/>
        </a:p>
      </dgm:t>
    </dgm:pt>
    <dgm:pt modelId="{0423377E-13CE-844A-AF7F-0AB3A8B64CF7}" type="sibTrans" cxnId="{55A80F0B-7280-CC48-808A-41D3ABC83355}">
      <dgm:prSet/>
      <dgm:spPr/>
      <dgm:t>
        <a:bodyPr/>
        <a:lstStyle/>
        <a:p>
          <a:endParaRPr lang="en-US"/>
        </a:p>
      </dgm:t>
    </dgm:pt>
    <dgm:pt modelId="{1B5ABAB5-1CB5-4D94-96C5-32704D23BBE5}">
      <dgm:prSet phldrT="[Text]"/>
      <dgm:spPr/>
      <dgm:t>
        <a:bodyPr/>
        <a:lstStyle/>
        <a:p>
          <a:r>
            <a:rPr lang="en-US" dirty="0" smtClean="0"/>
            <a:t>New Programs</a:t>
          </a:r>
          <a:endParaRPr lang="en-US" dirty="0"/>
        </a:p>
      </dgm:t>
    </dgm:pt>
    <dgm:pt modelId="{EFACBFD1-90A5-41CA-982D-0E5009ACF06D}" type="parTrans" cxnId="{2C8D4C80-209F-48AB-A146-7AEB1651DD9D}">
      <dgm:prSet/>
      <dgm:spPr/>
      <dgm:t>
        <a:bodyPr/>
        <a:lstStyle/>
        <a:p>
          <a:endParaRPr lang="en-US"/>
        </a:p>
      </dgm:t>
    </dgm:pt>
    <dgm:pt modelId="{D454A689-533B-4816-955E-2E7F37D44533}" type="sibTrans" cxnId="{2C8D4C80-209F-48AB-A146-7AEB1651DD9D}">
      <dgm:prSet/>
      <dgm:spPr/>
      <dgm:t>
        <a:bodyPr/>
        <a:lstStyle/>
        <a:p>
          <a:endParaRPr lang="en-US"/>
        </a:p>
      </dgm:t>
    </dgm:pt>
    <dgm:pt modelId="{BE48B6AD-DA9E-4C53-A995-E4C8A7C4B05A}">
      <dgm:prSet phldrT="[Text]"/>
      <dgm:spPr/>
      <dgm:t>
        <a:bodyPr/>
        <a:lstStyle/>
        <a:p>
          <a:r>
            <a:rPr lang="en-US" dirty="0" smtClean="0"/>
            <a:t>Chair Feedback</a:t>
          </a:r>
          <a:endParaRPr lang="en-US" dirty="0"/>
        </a:p>
      </dgm:t>
    </dgm:pt>
    <dgm:pt modelId="{0E0449EA-2793-480E-97ED-6F94A54AED18}" type="parTrans" cxnId="{3444C205-6A18-4BC7-A2DB-366E58A1582D}">
      <dgm:prSet/>
      <dgm:spPr/>
      <dgm:t>
        <a:bodyPr/>
        <a:lstStyle/>
        <a:p>
          <a:endParaRPr lang="en-US"/>
        </a:p>
      </dgm:t>
    </dgm:pt>
    <dgm:pt modelId="{D792069D-A6D0-42AB-81F1-36E74F495DC3}" type="sibTrans" cxnId="{3444C205-6A18-4BC7-A2DB-366E58A1582D}">
      <dgm:prSet/>
      <dgm:spPr/>
      <dgm:t>
        <a:bodyPr/>
        <a:lstStyle/>
        <a:p>
          <a:endParaRPr lang="en-US"/>
        </a:p>
      </dgm:t>
    </dgm:pt>
    <dgm:pt modelId="{683DB5A1-139C-9846-878F-5827A1B50FCA}" type="pres">
      <dgm:prSet presAssocID="{559B19C1-B992-5840-B7B4-F881E799B76C}" presName="compositeShape" presStyleCnt="0">
        <dgm:presLayoutVars>
          <dgm:chMax val="7"/>
          <dgm:dir/>
          <dgm:resizeHandles val="exact"/>
        </dgm:presLayoutVars>
      </dgm:prSet>
      <dgm:spPr/>
    </dgm:pt>
    <dgm:pt modelId="{12B77A1B-2B7C-6043-B0EB-1598F13CB634}" type="pres">
      <dgm:prSet presAssocID="{26D4AF71-1B22-D145-8A93-0CDD7EE4CB02}" presName="circ1" presStyleLbl="vennNode1" presStyleIdx="0" presStyleCnt="3"/>
      <dgm:spPr/>
      <dgm:t>
        <a:bodyPr/>
        <a:lstStyle/>
        <a:p>
          <a:endParaRPr lang="en-US"/>
        </a:p>
      </dgm:t>
    </dgm:pt>
    <dgm:pt modelId="{1A2252E0-686E-2B43-962B-600B76D1EDD6}" type="pres">
      <dgm:prSet presAssocID="{26D4AF71-1B22-D145-8A93-0CDD7EE4CB0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C1F65-5269-46D5-B690-68C3679BB53F}" type="pres">
      <dgm:prSet presAssocID="{1B5ABAB5-1CB5-4D94-96C5-32704D23BBE5}" presName="circ2" presStyleLbl="vennNode1" presStyleIdx="1" presStyleCnt="3"/>
      <dgm:spPr/>
      <dgm:t>
        <a:bodyPr/>
        <a:lstStyle/>
        <a:p>
          <a:endParaRPr lang="en-US"/>
        </a:p>
      </dgm:t>
    </dgm:pt>
    <dgm:pt modelId="{F854D832-AF3B-4B3E-A2D8-EE8702B92F6C}" type="pres">
      <dgm:prSet presAssocID="{1B5ABAB5-1CB5-4D94-96C5-32704D23BBE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8B00E-B0E8-4FBC-A467-6CB6DCDE93E2}" type="pres">
      <dgm:prSet presAssocID="{BE48B6AD-DA9E-4C53-A995-E4C8A7C4B05A}" presName="circ3" presStyleLbl="vennNode1" presStyleIdx="2" presStyleCnt="3"/>
      <dgm:spPr/>
      <dgm:t>
        <a:bodyPr/>
        <a:lstStyle/>
        <a:p>
          <a:endParaRPr lang="en-US"/>
        </a:p>
      </dgm:t>
    </dgm:pt>
    <dgm:pt modelId="{C1B04FBE-5CC8-4C04-8CD1-D95E632E4C7F}" type="pres">
      <dgm:prSet presAssocID="{BE48B6AD-DA9E-4C53-A995-E4C8A7C4B05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33AE1F-044D-47C5-B108-A5D9C6388F12}" type="presOf" srcId="{1B5ABAB5-1CB5-4D94-96C5-32704D23BBE5}" destId="{6F6C1F65-5269-46D5-B690-68C3679BB53F}" srcOrd="0" destOrd="0" presId="urn:microsoft.com/office/officeart/2005/8/layout/venn1"/>
    <dgm:cxn modelId="{2C8D4C80-209F-48AB-A146-7AEB1651DD9D}" srcId="{559B19C1-B992-5840-B7B4-F881E799B76C}" destId="{1B5ABAB5-1CB5-4D94-96C5-32704D23BBE5}" srcOrd="1" destOrd="0" parTransId="{EFACBFD1-90A5-41CA-982D-0E5009ACF06D}" sibTransId="{D454A689-533B-4816-955E-2E7F37D44533}"/>
    <dgm:cxn modelId="{55A80F0B-7280-CC48-808A-41D3ABC83355}" srcId="{559B19C1-B992-5840-B7B4-F881E799B76C}" destId="{26D4AF71-1B22-D145-8A93-0CDD7EE4CB02}" srcOrd="0" destOrd="0" parTransId="{4446341F-A92C-EE43-AD9B-6144D9948C95}" sibTransId="{0423377E-13CE-844A-AF7F-0AB3A8B64CF7}"/>
    <dgm:cxn modelId="{43E38351-DCBF-CC42-BFB2-646D7B8A3A44}" type="presOf" srcId="{26D4AF71-1B22-D145-8A93-0CDD7EE4CB02}" destId="{12B77A1B-2B7C-6043-B0EB-1598F13CB634}" srcOrd="0" destOrd="0" presId="urn:microsoft.com/office/officeart/2005/8/layout/venn1"/>
    <dgm:cxn modelId="{2D4B99B0-16C7-4D10-AC35-61D3305528D7}" type="presOf" srcId="{BE48B6AD-DA9E-4C53-A995-E4C8A7C4B05A}" destId="{B2C8B00E-B0E8-4FBC-A467-6CB6DCDE93E2}" srcOrd="0" destOrd="0" presId="urn:microsoft.com/office/officeart/2005/8/layout/venn1"/>
    <dgm:cxn modelId="{A136E22D-8870-4379-8A87-81F8BC95FEA7}" type="presOf" srcId="{BE48B6AD-DA9E-4C53-A995-E4C8A7C4B05A}" destId="{C1B04FBE-5CC8-4C04-8CD1-D95E632E4C7F}" srcOrd="1" destOrd="0" presId="urn:microsoft.com/office/officeart/2005/8/layout/venn1"/>
    <dgm:cxn modelId="{81CCF37F-4FED-4B76-B0FC-825AC884A95E}" type="presOf" srcId="{1B5ABAB5-1CB5-4D94-96C5-32704D23BBE5}" destId="{F854D832-AF3B-4B3E-A2D8-EE8702B92F6C}" srcOrd="1" destOrd="0" presId="urn:microsoft.com/office/officeart/2005/8/layout/venn1"/>
    <dgm:cxn modelId="{3444C205-6A18-4BC7-A2DB-366E58A1582D}" srcId="{559B19C1-B992-5840-B7B4-F881E799B76C}" destId="{BE48B6AD-DA9E-4C53-A995-E4C8A7C4B05A}" srcOrd="2" destOrd="0" parTransId="{0E0449EA-2793-480E-97ED-6F94A54AED18}" sibTransId="{D792069D-A6D0-42AB-81F1-36E74F495DC3}"/>
    <dgm:cxn modelId="{0E25F086-6D11-7745-88DF-64290E22DDF2}" type="presOf" srcId="{559B19C1-B992-5840-B7B4-F881E799B76C}" destId="{683DB5A1-139C-9846-878F-5827A1B50FCA}" srcOrd="0" destOrd="0" presId="urn:microsoft.com/office/officeart/2005/8/layout/venn1"/>
    <dgm:cxn modelId="{C39594B2-CF2B-B64E-9B2F-8EA8819F695F}" type="presOf" srcId="{26D4AF71-1B22-D145-8A93-0CDD7EE4CB02}" destId="{1A2252E0-686E-2B43-962B-600B76D1EDD6}" srcOrd="1" destOrd="0" presId="urn:microsoft.com/office/officeart/2005/8/layout/venn1"/>
    <dgm:cxn modelId="{FE1892D0-7D56-894D-9A32-6FBB13887C83}" type="presParOf" srcId="{683DB5A1-139C-9846-878F-5827A1B50FCA}" destId="{12B77A1B-2B7C-6043-B0EB-1598F13CB634}" srcOrd="0" destOrd="0" presId="urn:microsoft.com/office/officeart/2005/8/layout/venn1"/>
    <dgm:cxn modelId="{C3CAC96C-D23B-6443-81B3-A476C689A3D9}" type="presParOf" srcId="{683DB5A1-139C-9846-878F-5827A1B50FCA}" destId="{1A2252E0-686E-2B43-962B-600B76D1EDD6}" srcOrd="1" destOrd="0" presId="urn:microsoft.com/office/officeart/2005/8/layout/venn1"/>
    <dgm:cxn modelId="{68FE2236-8B16-439A-865C-35410AEAF4EA}" type="presParOf" srcId="{683DB5A1-139C-9846-878F-5827A1B50FCA}" destId="{6F6C1F65-5269-46D5-B690-68C3679BB53F}" srcOrd="2" destOrd="0" presId="urn:microsoft.com/office/officeart/2005/8/layout/venn1"/>
    <dgm:cxn modelId="{BFF5B14A-608E-4727-BEF8-CA9F3EAE7E3C}" type="presParOf" srcId="{683DB5A1-139C-9846-878F-5827A1B50FCA}" destId="{F854D832-AF3B-4B3E-A2D8-EE8702B92F6C}" srcOrd="3" destOrd="0" presId="urn:microsoft.com/office/officeart/2005/8/layout/venn1"/>
    <dgm:cxn modelId="{86DF1901-C8B5-49C0-AEE1-313F6B6DCE2E}" type="presParOf" srcId="{683DB5A1-139C-9846-878F-5827A1B50FCA}" destId="{B2C8B00E-B0E8-4FBC-A467-6CB6DCDE93E2}" srcOrd="4" destOrd="0" presId="urn:microsoft.com/office/officeart/2005/8/layout/venn1"/>
    <dgm:cxn modelId="{532B0688-03DA-46D5-92CB-9160C0A79F43}" type="presParOf" srcId="{683DB5A1-139C-9846-878F-5827A1B50FCA}" destId="{C1B04FBE-5CC8-4C04-8CD1-D95E632E4C7F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9B19C1-B992-5840-B7B4-F881E799B76C}" type="doc">
      <dgm:prSet loTypeId="urn:microsoft.com/office/officeart/2005/8/layout/venn1" loCatId="relationship" qsTypeId="urn:microsoft.com/office/officeart/2005/8/quickstyle/simple5" qsCatId="simple" csTypeId="urn:microsoft.com/office/officeart/2005/8/colors/colorful1" csCatId="colorful" phldr="1"/>
      <dgm:spPr/>
    </dgm:pt>
    <dgm:pt modelId="{26D4AF71-1B22-D145-8A93-0CDD7EE4CB02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Programmatic Accreditation &amp; Review</a:t>
          </a:r>
          <a:endParaRPr lang="en-US" dirty="0"/>
        </a:p>
      </dgm:t>
    </dgm:pt>
    <dgm:pt modelId="{4446341F-A92C-EE43-AD9B-6144D9948C95}" type="parTrans" cxnId="{55A80F0B-7280-CC48-808A-41D3ABC83355}">
      <dgm:prSet/>
      <dgm:spPr/>
      <dgm:t>
        <a:bodyPr/>
        <a:lstStyle/>
        <a:p>
          <a:endParaRPr lang="en-US"/>
        </a:p>
      </dgm:t>
    </dgm:pt>
    <dgm:pt modelId="{0423377E-13CE-844A-AF7F-0AB3A8B64CF7}" type="sibTrans" cxnId="{55A80F0B-7280-CC48-808A-41D3ABC83355}">
      <dgm:prSet/>
      <dgm:spPr/>
      <dgm:t>
        <a:bodyPr/>
        <a:lstStyle/>
        <a:p>
          <a:endParaRPr lang="en-US"/>
        </a:p>
      </dgm:t>
    </dgm:pt>
    <dgm:pt modelId="{376ECF9E-2C2F-0840-ABB8-145866F8E2E5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Responsiveness to New Markets</a:t>
          </a:r>
          <a:endParaRPr lang="en-US" dirty="0"/>
        </a:p>
      </dgm:t>
    </dgm:pt>
    <dgm:pt modelId="{1C9BD8FA-38A6-294A-994F-0CF4C92E59AD}" type="parTrans" cxnId="{E4ABD5B4-03C0-6B43-9003-C7E9F5B308D4}">
      <dgm:prSet/>
      <dgm:spPr/>
      <dgm:t>
        <a:bodyPr/>
        <a:lstStyle/>
        <a:p>
          <a:endParaRPr lang="en-US"/>
        </a:p>
      </dgm:t>
    </dgm:pt>
    <dgm:pt modelId="{666322BD-4895-1249-9F5E-A225B18904A6}" type="sibTrans" cxnId="{E4ABD5B4-03C0-6B43-9003-C7E9F5B308D4}">
      <dgm:prSet/>
      <dgm:spPr/>
      <dgm:t>
        <a:bodyPr/>
        <a:lstStyle/>
        <a:p>
          <a:endParaRPr lang="en-US"/>
        </a:p>
      </dgm:t>
    </dgm:pt>
    <dgm:pt modelId="{EDA40066-4801-B544-A36D-A1A0671982A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College Chairs Inputs</a:t>
          </a:r>
        </a:p>
      </dgm:t>
    </dgm:pt>
    <dgm:pt modelId="{1816623D-098F-AE48-B771-A3C37A4976D2}" type="parTrans" cxnId="{21295719-E113-E643-83DA-F0DC763DDCC8}">
      <dgm:prSet/>
      <dgm:spPr/>
      <dgm:t>
        <a:bodyPr/>
        <a:lstStyle/>
        <a:p>
          <a:endParaRPr lang="en-US"/>
        </a:p>
      </dgm:t>
    </dgm:pt>
    <dgm:pt modelId="{C949A971-A950-5641-8347-38488E3AEDB6}" type="sibTrans" cxnId="{21295719-E113-E643-83DA-F0DC763DDCC8}">
      <dgm:prSet/>
      <dgm:spPr/>
      <dgm:t>
        <a:bodyPr/>
        <a:lstStyle/>
        <a:p>
          <a:endParaRPr lang="en-US"/>
        </a:p>
      </dgm:t>
    </dgm:pt>
    <dgm:pt modelId="{1558933F-C301-4A58-9EC0-5994727C4A5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Availability of Startup Funds</a:t>
          </a:r>
          <a:endParaRPr lang="en-US" dirty="0"/>
        </a:p>
      </dgm:t>
    </dgm:pt>
    <dgm:pt modelId="{1D82AA00-350D-4B87-8C4E-FC35B9F94C37}" type="parTrans" cxnId="{341EFAEA-FA40-4BC5-B956-AA6C8D75329E}">
      <dgm:prSet/>
      <dgm:spPr/>
      <dgm:t>
        <a:bodyPr/>
        <a:lstStyle/>
        <a:p>
          <a:endParaRPr lang="en-US"/>
        </a:p>
      </dgm:t>
    </dgm:pt>
    <dgm:pt modelId="{8319420F-72AF-4191-99B8-8E9EDA990496}" type="sibTrans" cxnId="{341EFAEA-FA40-4BC5-B956-AA6C8D75329E}">
      <dgm:prSet/>
      <dgm:spPr/>
      <dgm:t>
        <a:bodyPr/>
        <a:lstStyle/>
        <a:p>
          <a:endParaRPr lang="en-US"/>
        </a:p>
      </dgm:t>
    </dgm:pt>
    <dgm:pt modelId="{7984B5A9-04C9-4AD8-9418-1B2EC80064F4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Availability of Facilities</a:t>
          </a:r>
          <a:endParaRPr lang="en-US" dirty="0"/>
        </a:p>
      </dgm:t>
    </dgm:pt>
    <dgm:pt modelId="{E5F441A8-23CA-4E72-90E6-BBF029D47B7D}" type="parTrans" cxnId="{0D83F31A-4A1C-45DC-AD9A-C4B9625A1124}">
      <dgm:prSet/>
      <dgm:spPr/>
      <dgm:t>
        <a:bodyPr/>
        <a:lstStyle/>
        <a:p>
          <a:endParaRPr lang="en-US"/>
        </a:p>
      </dgm:t>
    </dgm:pt>
    <dgm:pt modelId="{1FBC431E-74A8-4777-851D-F1FD12603EFF}" type="sibTrans" cxnId="{0D83F31A-4A1C-45DC-AD9A-C4B9625A1124}">
      <dgm:prSet/>
      <dgm:spPr/>
      <dgm:t>
        <a:bodyPr/>
        <a:lstStyle/>
        <a:p>
          <a:endParaRPr lang="en-US"/>
        </a:p>
      </dgm:t>
    </dgm:pt>
    <dgm:pt modelId="{B38BE8C6-8AE2-46C7-8D1C-297DCA12033A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Faculty Distribution</a:t>
          </a:r>
          <a:endParaRPr lang="en-US" dirty="0"/>
        </a:p>
      </dgm:t>
    </dgm:pt>
    <dgm:pt modelId="{8A9BF243-10EE-4E16-B7CD-5192A0105F55}" type="parTrans" cxnId="{F7EA3D59-B4B8-47F5-B4EC-B45A2D9D1673}">
      <dgm:prSet/>
      <dgm:spPr/>
      <dgm:t>
        <a:bodyPr/>
        <a:lstStyle/>
        <a:p>
          <a:endParaRPr lang="en-US"/>
        </a:p>
      </dgm:t>
    </dgm:pt>
    <dgm:pt modelId="{52751D15-97E5-449D-8D78-68B97C31C311}" type="sibTrans" cxnId="{F7EA3D59-B4B8-47F5-B4EC-B45A2D9D1673}">
      <dgm:prSet/>
      <dgm:spPr/>
      <dgm:t>
        <a:bodyPr/>
        <a:lstStyle/>
        <a:p>
          <a:endParaRPr lang="en-US"/>
        </a:p>
      </dgm:t>
    </dgm:pt>
    <dgm:pt modelId="{3F81D3D1-79C5-4B59-8521-3F5A16302E93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Number of Majors per Faculty Headcount</a:t>
          </a:r>
          <a:endParaRPr lang="en-US" dirty="0"/>
        </a:p>
      </dgm:t>
    </dgm:pt>
    <dgm:pt modelId="{791E8D28-BEE2-4D94-B770-7C3A35CB706D}" type="parTrans" cxnId="{E52B83AB-5B07-40CD-B5EF-2C7B356ACFBA}">
      <dgm:prSet/>
      <dgm:spPr/>
      <dgm:t>
        <a:bodyPr/>
        <a:lstStyle/>
        <a:p>
          <a:endParaRPr lang="en-US"/>
        </a:p>
      </dgm:t>
    </dgm:pt>
    <dgm:pt modelId="{59A02E27-B754-42E9-A747-20C0998AF1BF}" type="sibTrans" cxnId="{E52B83AB-5B07-40CD-B5EF-2C7B356ACFBA}">
      <dgm:prSet/>
      <dgm:spPr/>
      <dgm:t>
        <a:bodyPr/>
        <a:lstStyle/>
        <a:p>
          <a:endParaRPr lang="en-US"/>
        </a:p>
      </dgm:t>
    </dgm:pt>
    <dgm:pt modelId="{683DB5A1-139C-9846-878F-5827A1B50FCA}" type="pres">
      <dgm:prSet presAssocID="{559B19C1-B992-5840-B7B4-F881E799B76C}" presName="compositeShape" presStyleCnt="0">
        <dgm:presLayoutVars>
          <dgm:chMax val="7"/>
          <dgm:dir/>
          <dgm:resizeHandles val="exact"/>
        </dgm:presLayoutVars>
      </dgm:prSet>
      <dgm:spPr/>
    </dgm:pt>
    <dgm:pt modelId="{12B77A1B-2B7C-6043-B0EB-1598F13CB634}" type="pres">
      <dgm:prSet presAssocID="{26D4AF71-1B22-D145-8A93-0CDD7EE4CB02}" presName="circ1" presStyleLbl="vennNode1" presStyleIdx="0" presStyleCnt="7"/>
      <dgm:spPr/>
    </dgm:pt>
    <dgm:pt modelId="{1A2252E0-686E-2B43-962B-600B76D1EDD6}" type="pres">
      <dgm:prSet presAssocID="{26D4AF71-1B22-D145-8A93-0CDD7EE4CB0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BC8B2-F340-B04B-B1F1-39851B929FA1}" type="pres">
      <dgm:prSet presAssocID="{376ECF9E-2C2F-0840-ABB8-145866F8E2E5}" presName="circ2" presStyleLbl="vennNode1" presStyleIdx="1" presStyleCnt="7"/>
      <dgm:spPr/>
    </dgm:pt>
    <dgm:pt modelId="{CB6A7751-6C32-5F48-BC29-D60F5CD8EAE5}" type="pres">
      <dgm:prSet presAssocID="{376ECF9E-2C2F-0840-ABB8-145866F8E2E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7C758-2511-D24A-8136-AB73928D1599}" type="pres">
      <dgm:prSet presAssocID="{EDA40066-4801-B544-A36D-A1A0671982A0}" presName="circ3" presStyleLbl="vennNode1" presStyleIdx="2" presStyleCnt="7"/>
      <dgm:spPr/>
    </dgm:pt>
    <dgm:pt modelId="{D7F62B2C-2031-CB45-8B7A-E311AD12B5F2}" type="pres">
      <dgm:prSet presAssocID="{EDA40066-4801-B544-A36D-A1A0671982A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EDBDE-6A60-4AEE-A89D-C0C7AFEBBAD7}" type="pres">
      <dgm:prSet presAssocID="{1558933F-C301-4A58-9EC0-5994727C4A5C}" presName="circ4" presStyleLbl="vennNode1" presStyleIdx="3" presStyleCnt="7"/>
      <dgm:spPr/>
    </dgm:pt>
    <dgm:pt modelId="{D104CB73-F004-4050-8B9C-C9CCBFCB7A5A}" type="pres">
      <dgm:prSet presAssocID="{1558933F-C301-4A58-9EC0-5994727C4A5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A47F3-6D08-4256-8436-D5D32AE229AB}" type="pres">
      <dgm:prSet presAssocID="{7984B5A9-04C9-4AD8-9418-1B2EC80064F4}" presName="circ5" presStyleLbl="vennNode1" presStyleIdx="4" presStyleCnt="7"/>
      <dgm:spPr/>
    </dgm:pt>
    <dgm:pt modelId="{80E7A71E-D156-42D4-8D3C-4A26CFA1414D}" type="pres">
      <dgm:prSet presAssocID="{7984B5A9-04C9-4AD8-9418-1B2EC80064F4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1D5E7-74BB-49A0-AC2A-DEEBFF7905A9}" type="pres">
      <dgm:prSet presAssocID="{B38BE8C6-8AE2-46C7-8D1C-297DCA12033A}" presName="circ6" presStyleLbl="vennNode1" presStyleIdx="5" presStyleCnt="7"/>
      <dgm:spPr/>
    </dgm:pt>
    <dgm:pt modelId="{A674A420-435C-466E-84EA-A7687E448E35}" type="pres">
      <dgm:prSet presAssocID="{B38BE8C6-8AE2-46C7-8D1C-297DCA12033A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912B9-B3DE-4F92-B49F-8A86AA2C17EF}" type="pres">
      <dgm:prSet presAssocID="{3F81D3D1-79C5-4B59-8521-3F5A16302E93}" presName="circ7" presStyleLbl="vennNode1" presStyleIdx="6" presStyleCnt="7"/>
      <dgm:spPr/>
    </dgm:pt>
    <dgm:pt modelId="{84AA0BE0-9A04-4063-85CF-1B556A9178BC}" type="pres">
      <dgm:prSet presAssocID="{3F81D3D1-79C5-4B59-8521-3F5A16302E93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EA3D59-B4B8-47F5-B4EC-B45A2D9D1673}" srcId="{559B19C1-B992-5840-B7B4-F881E799B76C}" destId="{B38BE8C6-8AE2-46C7-8D1C-297DCA12033A}" srcOrd="5" destOrd="0" parTransId="{8A9BF243-10EE-4E16-B7CD-5192A0105F55}" sibTransId="{52751D15-97E5-449D-8D78-68B97C31C311}"/>
    <dgm:cxn modelId="{D2E77733-343A-4957-B97D-D1DB505FCA44}" type="presOf" srcId="{1558933F-C301-4A58-9EC0-5994727C4A5C}" destId="{D104CB73-F004-4050-8B9C-C9CCBFCB7A5A}" srcOrd="0" destOrd="0" presId="urn:microsoft.com/office/officeart/2005/8/layout/venn1"/>
    <dgm:cxn modelId="{0D83F31A-4A1C-45DC-AD9A-C4B9625A1124}" srcId="{559B19C1-B992-5840-B7B4-F881E799B76C}" destId="{7984B5A9-04C9-4AD8-9418-1B2EC80064F4}" srcOrd="4" destOrd="0" parTransId="{E5F441A8-23CA-4E72-90E6-BBF029D47B7D}" sibTransId="{1FBC431E-74A8-4777-851D-F1FD12603EFF}"/>
    <dgm:cxn modelId="{21295719-E113-E643-83DA-F0DC763DDCC8}" srcId="{559B19C1-B992-5840-B7B4-F881E799B76C}" destId="{EDA40066-4801-B544-A36D-A1A0671982A0}" srcOrd="2" destOrd="0" parTransId="{1816623D-098F-AE48-B771-A3C37A4976D2}" sibTransId="{C949A971-A950-5641-8347-38488E3AEDB6}"/>
    <dgm:cxn modelId="{E52B83AB-5B07-40CD-B5EF-2C7B356ACFBA}" srcId="{559B19C1-B992-5840-B7B4-F881E799B76C}" destId="{3F81D3D1-79C5-4B59-8521-3F5A16302E93}" srcOrd="6" destOrd="0" parTransId="{791E8D28-BEE2-4D94-B770-7C3A35CB706D}" sibTransId="{59A02E27-B754-42E9-A747-20C0998AF1BF}"/>
    <dgm:cxn modelId="{D926D88B-F366-40AD-AE5F-1C612278389B}" type="presOf" srcId="{B38BE8C6-8AE2-46C7-8D1C-297DCA12033A}" destId="{A674A420-435C-466E-84EA-A7687E448E35}" srcOrd="0" destOrd="0" presId="urn:microsoft.com/office/officeart/2005/8/layout/venn1"/>
    <dgm:cxn modelId="{55A80F0B-7280-CC48-808A-41D3ABC83355}" srcId="{559B19C1-B992-5840-B7B4-F881E799B76C}" destId="{26D4AF71-1B22-D145-8A93-0CDD7EE4CB02}" srcOrd="0" destOrd="0" parTransId="{4446341F-A92C-EE43-AD9B-6144D9948C95}" sibTransId="{0423377E-13CE-844A-AF7F-0AB3A8B64CF7}"/>
    <dgm:cxn modelId="{3C6D7CE3-DF01-AB44-BC04-CB5C1B762EC4}" type="presOf" srcId="{376ECF9E-2C2F-0840-ABB8-145866F8E2E5}" destId="{CB6A7751-6C32-5F48-BC29-D60F5CD8EAE5}" srcOrd="0" destOrd="0" presId="urn:microsoft.com/office/officeart/2005/8/layout/venn1"/>
    <dgm:cxn modelId="{50085C2D-A83C-4535-ACCF-FC85D2F17779}" type="presOf" srcId="{3F81D3D1-79C5-4B59-8521-3F5A16302E93}" destId="{84AA0BE0-9A04-4063-85CF-1B556A9178BC}" srcOrd="0" destOrd="0" presId="urn:microsoft.com/office/officeart/2005/8/layout/venn1"/>
    <dgm:cxn modelId="{E4ABD5B4-03C0-6B43-9003-C7E9F5B308D4}" srcId="{559B19C1-B992-5840-B7B4-F881E799B76C}" destId="{376ECF9E-2C2F-0840-ABB8-145866F8E2E5}" srcOrd="1" destOrd="0" parTransId="{1C9BD8FA-38A6-294A-994F-0CF4C92E59AD}" sibTransId="{666322BD-4895-1249-9F5E-A225B18904A6}"/>
    <dgm:cxn modelId="{F6350F38-E0AA-314B-B5A4-01DEDE0B51B1}" type="presOf" srcId="{EDA40066-4801-B544-A36D-A1A0671982A0}" destId="{D7F62B2C-2031-CB45-8B7A-E311AD12B5F2}" srcOrd="0" destOrd="0" presId="urn:microsoft.com/office/officeart/2005/8/layout/venn1"/>
    <dgm:cxn modelId="{0E25F086-6D11-7745-88DF-64290E22DDF2}" type="presOf" srcId="{559B19C1-B992-5840-B7B4-F881E799B76C}" destId="{683DB5A1-139C-9846-878F-5827A1B50FCA}" srcOrd="0" destOrd="0" presId="urn:microsoft.com/office/officeart/2005/8/layout/venn1"/>
    <dgm:cxn modelId="{C39594B2-CF2B-B64E-9B2F-8EA8819F695F}" type="presOf" srcId="{26D4AF71-1B22-D145-8A93-0CDD7EE4CB02}" destId="{1A2252E0-686E-2B43-962B-600B76D1EDD6}" srcOrd="0" destOrd="0" presId="urn:microsoft.com/office/officeart/2005/8/layout/venn1"/>
    <dgm:cxn modelId="{341EFAEA-FA40-4BC5-B956-AA6C8D75329E}" srcId="{559B19C1-B992-5840-B7B4-F881E799B76C}" destId="{1558933F-C301-4A58-9EC0-5994727C4A5C}" srcOrd="3" destOrd="0" parTransId="{1D82AA00-350D-4B87-8C4E-FC35B9F94C37}" sibTransId="{8319420F-72AF-4191-99B8-8E9EDA990496}"/>
    <dgm:cxn modelId="{C8A51C86-DBC4-4020-A35A-B6E9A49964C3}" type="presOf" srcId="{7984B5A9-04C9-4AD8-9418-1B2EC80064F4}" destId="{80E7A71E-D156-42D4-8D3C-4A26CFA1414D}" srcOrd="0" destOrd="0" presId="urn:microsoft.com/office/officeart/2005/8/layout/venn1"/>
    <dgm:cxn modelId="{FE1892D0-7D56-894D-9A32-6FBB13887C83}" type="presParOf" srcId="{683DB5A1-139C-9846-878F-5827A1B50FCA}" destId="{12B77A1B-2B7C-6043-B0EB-1598F13CB634}" srcOrd="0" destOrd="0" presId="urn:microsoft.com/office/officeart/2005/8/layout/venn1"/>
    <dgm:cxn modelId="{C3CAC96C-D23B-6443-81B3-A476C689A3D9}" type="presParOf" srcId="{683DB5A1-139C-9846-878F-5827A1B50FCA}" destId="{1A2252E0-686E-2B43-962B-600B76D1EDD6}" srcOrd="1" destOrd="0" presId="urn:microsoft.com/office/officeart/2005/8/layout/venn1"/>
    <dgm:cxn modelId="{EEC9BF67-3700-9F43-BD90-2C4C4CA70492}" type="presParOf" srcId="{683DB5A1-139C-9846-878F-5827A1B50FCA}" destId="{FA3BC8B2-F340-B04B-B1F1-39851B929FA1}" srcOrd="2" destOrd="0" presId="urn:microsoft.com/office/officeart/2005/8/layout/venn1"/>
    <dgm:cxn modelId="{6E1DD4C9-A971-4049-B40A-617EC7F78016}" type="presParOf" srcId="{683DB5A1-139C-9846-878F-5827A1B50FCA}" destId="{CB6A7751-6C32-5F48-BC29-D60F5CD8EAE5}" srcOrd="3" destOrd="0" presId="urn:microsoft.com/office/officeart/2005/8/layout/venn1"/>
    <dgm:cxn modelId="{C0D9016A-BD81-004B-A152-99F78A75A2BE}" type="presParOf" srcId="{683DB5A1-139C-9846-878F-5827A1B50FCA}" destId="{33A7C758-2511-D24A-8136-AB73928D1599}" srcOrd="4" destOrd="0" presId="urn:microsoft.com/office/officeart/2005/8/layout/venn1"/>
    <dgm:cxn modelId="{472A3ED1-447C-6943-8937-B7A270A19AC8}" type="presParOf" srcId="{683DB5A1-139C-9846-878F-5827A1B50FCA}" destId="{D7F62B2C-2031-CB45-8B7A-E311AD12B5F2}" srcOrd="5" destOrd="0" presId="urn:microsoft.com/office/officeart/2005/8/layout/venn1"/>
    <dgm:cxn modelId="{DE0C0100-B7CE-4CEF-8B3E-E82D0EFF9C86}" type="presParOf" srcId="{683DB5A1-139C-9846-878F-5827A1B50FCA}" destId="{113EDBDE-6A60-4AEE-A89D-C0C7AFEBBAD7}" srcOrd="6" destOrd="0" presId="urn:microsoft.com/office/officeart/2005/8/layout/venn1"/>
    <dgm:cxn modelId="{30E5AF68-862F-40A1-A193-BCF9B016740A}" type="presParOf" srcId="{683DB5A1-139C-9846-878F-5827A1B50FCA}" destId="{D104CB73-F004-4050-8B9C-C9CCBFCB7A5A}" srcOrd="7" destOrd="0" presId="urn:microsoft.com/office/officeart/2005/8/layout/venn1"/>
    <dgm:cxn modelId="{AB7CE09A-5509-4CC5-9AA9-90E6E767DAB6}" type="presParOf" srcId="{683DB5A1-139C-9846-878F-5827A1B50FCA}" destId="{866A47F3-6D08-4256-8436-D5D32AE229AB}" srcOrd="8" destOrd="0" presId="urn:microsoft.com/office/officeart/2005/8/layout/venn1"/>
    <dgm:cxn modelId="{62DBB275-3070-465F-B54B-EC94D57112B2}" type="presParOf" srcId="{683DB5A1-139C-9846-878F-5827A1B50FCA}" destId="{80E7A71E-D156-42D4-8D3C-4A26CFA1414D}" srcOrd="9" destOrd="0" presId="urn:microsoft.com/office/officeart/2005/8/layout/venn1"/>
    <dgm:cxn modelId="{148D03AE-9CF4-466C-B3FD-0C90C6657A99}" type="presParOf" srcId="{683DB5A1-139C-9846-878F-5827A1B50FCA}" destId="{58B1D5E7-74BB-49A0-AC2A-DEEBFF7905A9}" srcOrd="10" destOrd="0" presId="urn:microsoft.com/office/officeart/2005/8/layout/venn1"/>
    <dgm:cxn modelId="{E1C82047-9B52-4F31-9C19-38C46E9A1632}" type="presParOf" srcId="{683DB5A1-139C-9846-878F-5827A1B50FCA}" destId="{A674A420-435C-466E-84EA-A7687E448E35}" srcOrd="11" destOrd="0" presId="urn:microsoft.com/office/officeart/2005/8/layout/venn1"/>
    <dgm:cxn modelId="{46FB4AE9-84B4-4F6F-AAAE-355457CBAA58}" type="presParOf" srcId="{683DB5A1-139C-9846-878F-5827A1B50FCA}" destId="{3E6912B9-B3DE-4F92-B49F-8A86AA2C17EF}" srcOrd="12" destOrd="0" presId="urn:microsoft.com/office/officeart/2005/8/layout/venn1"/>
    <dgm:cxn modelId="{284AFCBB-C5D8-497A-A917-434D69231788}" type="presParOf" srcId="{683DB5A1-139C-9846-878F-5827A1B50FCA}" destId="{84AA0BE0-9A04-4063-85CF-1B556A9178BC}" srcOrd="13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9B19C1-B992-5840-B7B4-F881E799B76C}" type="doc">
      <dgm:prSet loTypeId="urn:microsoft.com/office/officeart/2005/8/layout/venn1" loCatId="relationship" qsTypeId="urn:microsoft.com/office/officeart/2005/8/quickstyle/simple5" qsCatId="simple" csTypeId="urn:microsoft.com/office/officeart/2005/8/colors/colorful1" csCatId="colorful" phldr="1"/>
      <dgm:spPr/>
    </dgm:pt>
    <dgm:pt modelId="{26D4AF71-1B22-D145-8A93-0CDD7EE4CB02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Programmatic Accreditation &amp; Review</a:t>
          </a:r>
        </a:p>
      </dgm:t>
    </dgm:pt>
    <dgm:pt modelId="{4446341F-A92C-EE43-AD9B-6144D9948C95}" type="parTrans" cxnId="{55A80F0B-7280-CC48-808A-41D3ABC83355}">
      <dgm:prSet/>
      <dgm:spPr/>
      <dgm:t>
        <a:bodyPr/>
        <a:lstStyle/>
        <a:p>
          <a:endParaRPr lang="en-US"/>
        </a:p>
      </dgm:t>
    </dgm:pt>
    <dgm:pt modelId="{0423377E-13CE-844A-AF7F-0AB3A8B64CF7}" type="sibTrans" cxnId="{55A80F0B-7280-CC48-808A-41D3ABC83355}">
      <dgm:prSet/>
      <dgm:spPr/>
      <dgm:t>
        <a:bodyPr/>
        <a:lstStyle/>
        <a:p>
          <a:endParaRPr lang="en-US"/>
        </a:p>
      </dgm:t>
    </dgm:pt>
    <dgm:pt modelId="{376ECF9E-2C2F-0840-ABB8-145866F8E2E5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Dept. Tenure Density (those at 10% have priority)</a:t>
          </a:r>
        </a:p>
      </dgm:t>
    </dgm:pt>
    <dgm:pt modelId="{1C9BD8FA-38A6-294A-994F-0CF4C92E59AD}" type="parTrans" cxnId="{E4ABD5B4-03C0-6B43-9003-C7E9F5B308D4}">
      <dgm:prSet/>
      <dgm:spPr/>
      <dgm:t>
        <a:bodyPr/>
        <a:lstStyle/>
        <a:p>
          <a:endParaRPr lang="en-US"/>
        </a:p>
      </dgm:t>
    </dgm:pt>
    <dgm:pt modelId="{666322BD-4895-1249-9F5E-A225B18904A6}" type="sibTrans" cxnId="{E4ABD5B4-03C0-6B43-9003-C7E9F5B308D4}">
      <dgm:prSet/>
      <dgm:spPr/>
      <dgm:t>
        <a:bodyPr/>
        <a:lstStyle/>
        <a:p>
          <a:endParaRPr lang="en-US"/>
        </a:p>
      </dgm:t>
    </dgm:pt>
    <dgm:pt modelId="{EDA40066-4801-B544-A36D-A1A0671982A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College Chairs Inputs</a:t>
          </a:r>
        </a:p>
      </dgm:t>
    </dgm:pt>
    <dgm:pt modelId="{1816623D-098F-AE48-B771-A3C37A4976D2}" type="parTrans" cxnId="{21295719-E113-E643-83DA-F0DC763DDCC8}">
      <dgm:prSet/>
      <dgm:spPr/>
      <dgm:t>
        <a:bodyPr/>
        <a:lstStyle/>
        <a:p>
          <a:endParaRPr lang="en-US"/>
        </a:p>
      </dgm:t>
    </dgm:pt>
    <dgm:pt modelId="{C949A971-A950-5641-8347-38488E3AEDB6}" type="sibTrans" cxnId="{21295719-E113-E643-83DA-F0DC763DDCC8}">
      <dgm:prSet/>
      <dgm:spPr/>
      <dgm:t>
        <a:bodyPr/>
        <a:lstStyle/>
        <a:p>
          <a:endParaRPr lang="en-US"/>
        </a:p>
      </dgm:t>
    </dgm:pt>
    <dgm:pt modelId="{1558933F-C301-4A58-9EC0-5994727C4A5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New Programs</a:t>
          </a:r>
        </a:p>
      </dgm:t>
    </dgm:pt>
    <dgm:pt modelId="{1D82AA00-350D-4B87-8C4E-FC35B9F94C37}" type="parTrans" cxnId="{341EFAEA-FA40-4BC5-B956-AA6C8D75329E}">
      <dgm:prSet/>
      <dgm:spPr/>
      <dgm:t>
        <a:bodyPr/>
        <a:lstStyle/>
        <a:p>
          <a:endParaRPr lang="en-US"/>
        </a:p>
      </dgm:t>
    </dgm:pt>
    <dgm:pt modelId="{8319420F-72AF-4191-99B8-8E9EDA990496}" type="sibTrans" cxnId="{341EFAEA-FA40-4BC5-B956-AA6C8D75329E}">
      <dgm:prSet/>
      <dgm:spPr/>
      <dgm:t>
        <a:bodyPr/>
        <a:lstStyle/>
        <a:p>
          <a:endParaRPr lang="en-US"/>
        </a:p>
      </dgm:t>
    </dgm:pt>
    <dgm:pt modelId="{7984B5A9-04C9-4AD8-9418-1B2EC80064F4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Departmental Leadership Pipeline</a:t>
          </a:r>
        </a:p>
      </dgm:t>
    </dgm:pt>
    <dgm:pt modelId="{E5F441A8-23CA-4E72-90E6-BBF029D47B7D}" type="parTrans" cxnId="{0D83F31A-4A1C-45DC-AD9A-C4B9625A1124}">
      <dgm:prSet/>
      <dgm:spPr/>
      <dgm:t>
        <a:bodyPr/>
        <a:lstStyle/>
        <a:p>
          <a:endParaRPr lang="en-US"/>
        </a:p>
      </dgm:t>
    </dgm:pt>
    <dgm:pt modelId="{1FBC431E-74A8-4777-851D-F1FD12603EFF}" type="sibTrans" cxnId="{0D83F31A-4A1C-45DC-AD9A-C4B9625A1124}">
      <dgm:prSet/>
      <dgm:spPr/>
      <dgm:t>
        <a:bodyPr/>
        <a:lstStyle/>
        <a:p>
          <a:endParaRPr lang="en-US"/>
        </a:p>
      </dgm:t>
    </dgm:pt>
    <dgm:pt modelId="{683DB5A1-139C-9846-878F-5827A1B50FCA}" type="pres">
      <dgm:prSet presAssocID="{559B19C1-B992-5840-B7B4-F881E799B76C}" presName="compositeShape" presStyleCnt="0">
        <dgm:presLayoutVars>
          <dgm:chMax val="7"/>
          <dgm:dir/>
          <dgm:resizeHandles val="exact"/>
        </dgm:presLayoutVars>
      </dgm:prSet>
      <dgm:spPr/>
    </dgm:pt>
    <dgm:pt modelId="{12B77A1B-2B7C-6043-B0EB-1598F13CB634}" type="pres">
      <dgm:prSet presAssocID="{26D4AF71-1B22-D145-8A93-0CDD7EE4CB02}" presName="circ1" presStyleLbl="vennNode1" presStyleIdx="0" presStyleCnt="5"/>
      <dgm:spPr/>
    </dgm:pt>
    <dgm:pt modelId="{1A2252E0-686E-2B43-962B-600B76D1EDD6}" type="pres">
      <dgm:prSet presAssocID="{26D4AF71-1B22-D145-8A93-0CDD7EE4CB02}" presName="circ1Tx" presStyleLbl="revTx" presStyleIdx="0" presStyleCnt="0" custScaleX="1419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BC8B2-F340-B04B-B1F1-39851B929FA1}" type="pres">
      <dgm:prSet presAssocID="{376ECF9E-2C2F-0840-ABB8-145866F8E2E5}" presName="circ2" presStyleLbl="vennNode1" presStyleIdx="1" presStyleCnt="5"/>
      <dgm:spPr/>
    </dgm:pt>
    <dgm:pt modelId="{CB6A7751-6C32-5F48-BC29-D60F5CD8EAE5}" type="pres">
      <dgm:prSet presAssocID="{376ECF9E-2C2F-0840-ABB8-145866F8E2E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7C758-2511-D24A-8136-AB73928D1599}" type="pres">
      <dgm:prSet presAssocID="{EDA40066-4801-B544-A36D-A1A0671982A0}" presName="circ3" presStyleLbl="vennNode1" presStyleIdx="2" presStyleCnt="5"/>
      <dgm:spPr/>
    </dgm:pt>
    <dgm:pt modelId="{D7F62B2C-2031-CB45-8B7A-E311AD12B5F2}" type="pres">
      <dgm:prSet presAssocID="{EDA40066-4801-B544-A36D-A1A0671982A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EDBDE-6A60-4AEE-A89D-C0C7AFEBBAD7}" type="pres">
      <dgm:prSet presAssocID="{1558933F-C301-4A58-9EC0-5994727C4A5C}" presName="circ4" presStyleLbl="vennNode1" presStyleIdx="3" presStyleCnt="5"/>
      <dgm:spPr/>
    </dgm:pt>
    <dgm:pt modelId="{D104CB73-F004-4050-8B9C-C9CCBFCB7A5A}" type="pres">
      <dgm:prSet presAssocID="{1558933F-C301-4A58-9EC0-5994727C4A5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A47F3-6D08-4256-8436-D5D32AE229AB}" type="pres">
      <dgm:prSet presAssocID="{7984B5A9-04C9-4AD8-9418-1B2EC80064F4}" presName="circ5" presStyleLbl="vennNode1" presStyleIdx="4" presStyleCnt="5"/>
      <dgm:spPr/>
    </dgm:pt>
    <dgm:pt modelId="{80E7A71E-D156-42D4-8D3C-4A26CFA1414D}" type="pres">
      <dgm:prSet presAssocID="{7984B5A9-04C9-4AD8-9418-1B2EC80064F4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E77733-343A-4957-B97D-D1DB505FCA44}" type="presOf" srcId="{1558933F-C301-4A58-9EC0-5994727C4A5C}" destId="{D104CB73-F004-4050-8B9C-C9CCBFCB7A5A}" srcOrd="0" destOrd="0" presId="urn:microsoft.com/office/officeart/2005/8/layout/venn1"/>
    <dgm:cxn modelId="{0D83F31A-4A1C-45DC-AD9A-C4B9625A1124}" srcId="{559B19C1-B992-5840-B7B4-F881E799B76C}" destId="{7984B5A9-04C9-4AD8-9418-1B2EC80064F4}" srcOrd="4" destOrd="0" parTransId="{E5F441A8-23CA-4E72-90E6-BBF029D47B7D}" sibTransId="{1FBC431E-74A8-4777-851D-F1FD12603EFF}"/>
    <dgm:cxn modelId="{21295719-E113-E643-83DA-F0DC763DDCC8}" srcId="{559B19C1-B992-5840-B7B4-F881E799B76C}" destId="{EDA40066-4801-B544-A36D-A1A0671982A0}" srcOrd="2" destOrd="0" parTransId="{1816623D-098F-AE48-B771-A3C37A4976D2}" sibTransId="{C949A971-A950-5641-8347-38488E3AEDB6}"/>
    <dgm:cxn modelId="{55A80F0B-7280-CC48-808A-41D3ABC83355}" srcId="{559B19C1-B992-5840-B7B4-F881E799B76C}" destId="{26D4AF71-1B22-D145-8A93-0CDD7EE4CB02}" srcOrd="0" destOrd="0" parTransId="{4446341F-A92C-EE43-AD9B-6144D9948C95}" sibTransId="{0423377E-13CE-844A-AF7F-0AB3A8B64CF7}"/>
    <dgm:cxn modelId="{3C6D7CE3-DF01-AB44-BC04-CB5C1B762EC4}" type="presOf" srcId="{376ECF9E-2C2F-0840-ABB8-145866F8E2E5}" destId="{CB6A7751-6C32-5F48-BC29-D60F5CD8EAE5}" srcOrd="0" destOrd="0" presId="urn:microsoft.com/office/officeart/2005/8/layout/venn1"/>
    <dgm:cxn modelId="{E4ABD5B4-03C0-6B43-9003-C7E9F5B308D4}" srcId="{559B19C1-B992-5840-B7B4-F881E799B76C}" destId="{376ECF9E-2C2F-0840-ABB8-145866F8E2E5}" srcOrd="1" destOrd="0" parTransId="{1C9BD8FA-38A6-294A-994F-0CF4C92E59AD}" sibTransId="{666322BD-4895-1249-9F5E-A225B18904A6}"/>
    <dgm:cxn modelId="{F6350F38-E0AA-314B-B5A4-01DEDE0B51B1}" type="presOf" srcId="{EDA40066-4801-B544-A36D-A1A0671982A0}" destId="{D7F62B2C-2031-CB45-8B7A-E311AD12B5F2}" srcOrd="0" destOrd="0" presId="urn:microsoft.com/office/officeart/2005/8/layout/venn1"/>
    <dgm:cxn modelId="{0E25F086-6D11-7745-88DF-64290E22DDF2}" type="presOf" srcId="{559B19C1-B992-5840-B7B4-F881E799B76C}" destId="{683DB5A1-139C-9846-878F-5827A1B50FCA}" srcOrd="0" destOrd="0" presId="urn:microsoft.com/office/officeart/2005/8/layout/venn1"/>
    <dgm:cxn modelId="{C39594B2-CF2B-B64E-9B2F-8EA8819F695F}" type="presOf" srcId="{26D4AF71-1B22-D145-8A93-0CDD7EE4CB02}" destId="{1A2252E0-686E-2B43-962B-600B76D1EDD6}" srcOrd="0" destOrd="0" presId="urn:microsoft.com/office/officeart/2005/8/layout/venn1"/>
    <dgm:cxn modelId="{341EFAEA-FA40-4BC5-B956-AA6C8D75329E}" srcId="{559B19C1-B992-5840-B7B4-F881E799B76C}" destId="{1558933F-C301-4A58-9EC0-5994727C4A5C}" srcOrd="3" destOrd="0" parTransId="{1D82AA00-350D-4B87-8C4E-FC35B9F94C37}" sibTransId="{8319420F-72AF-4191-99B8-8E9EDA990496}"/>
    <dgm:cxn modelId="{C8A51C86-DBC4-4020-A35A-B6E9A49964C3}" type="presOf" srcId="{7984B5A9-04C9-4AD8-9418-1B2EC80064F4}" destId="{80E7A71E-D156-42D4-8D3C-4A26CFA1414D}" srcOrd="0" destOrd="0" presId="urn:microsoft.com/office/officeart/2005/8/layout/venn1"/>
    <dgm:cxn modelId="{FE1892D0-7D56-894D-9A32-6FBB13887C83}" type="presParOf" srcId="{683DB5A1-139C-9846-878F-5827A1B50FCA}" destId="{12B77A1B-2B7C-6043-B0EB-1598F13CB634}" srcOrd="0" destOrd="0" presId="urn:microsoft.com/office/officeart/2005/8/layout/venn1"/>
    <dgm:cxn modelId="{C3CAC96C-D23B-6443-81B3-A476C689A3D9}" type="presParOf" srcId="{683DB5A1-139C-9846-878F-5827A1B50FCA}" destId="{1A2252E0-686E-2B43-962B-600B76D1EDD6}" srcOrd="1" destOrd="0" presId="urn:microsoft.com/office/officeart/2005/8/layout/venn1"/>
    <dgm:cxn modelId="{EEC9BF67-3700-9F43-BD90-2C4C4CA70492}" type="presParOf" srcId="{683DB5A1-139C-9846-878F-5827A1B50FCA}" destId="{FA3BC8B2-F340-B04B-B1F1-39851B929FA1}" srcOrd="2" destOrd="0" presId="urn:microsoft.com/office/officeart/2005/8/layout/venn1"/>
    <dgm:cxn modelId="{6E1DD4C9-A971-4049-B40A-617EC7F78016}" type="presParOf" srcId="{683DB5A1-139C-9846-878F-5827A1B50FCA}" destId="{CB6A7751-6C32-5F48-BC29-D60F5CD8EAE5}" srcOrd="3" destOrd="0" presId="urn:microsoft.com/office/officeart/2005/8/layout/venn1"/>
    <dgm:cxn modelId="{C0D9016A-BD81-004B-A152-99F78A75A2BE}" type="presParOf" srcId="{683DB5A1-139C-9846-878F-5827A1B50FCA}" destId="{33A7C758-2511-D24A-8136-AB73928D1599}" srcOrd="4" destOrd="0" presId="urn:microsoft.com/office/officeart/2005/8/layout/venn1"/>
    <dgm:cxn modelId="{472A3ED1-447C-6943-8937-B7A270A19AC8}" type="presParOf" srcId="{683DB5A1-139C-9846-878F-5827A1B50FCA}" destId="{D7F62B2C-2031-CB45-8B7A-E311AD12B5F2}" srcOrd="5" destOrd="0" presId="urn:microsoft.com/office/officeart/2005/8/layout/venn1"/>
    <dgm:cxn modelId="{DE0C0100-B7CE-4CEF-8B3E-E82D0EFF9C86}" type="presParOf" srcId="{683DB5A1-139C-9846-878F-5827A1B50FCA}" destId="{113EDBDE-6A60-4AEE-A89D-C0C7AFEBBAD7}" srcOrd="6" destOrd="0" presId="urn:microsoft.com/office/officeart/2005/8/layout/venn1"/>
    <dgm:cxn modelId="{30E5AF68-862F-40A1-A193-BCF9B016740A}" type="presParOf" srcId="{683DB5A1-139C-9846-878F-5827A1B50FCA}" destId="{D104CB73-F004-4050-8B9C-C9CCBFCB7A5A}" srcOrd="7" destOrd="0" presId="urn:microsoft.com/office/officeart/2005/8/layout/venn1"/>
    <dgm:cxn modelId="{AB7CE09A-5509-4CC5-9AA9-90E6E767DAB6}" type="presParOf" srcId="{683DB5A1-139C-9846-878F-5827A1B50FCA}" destId="{866A47F3-6D08-4256-8436-D5D32AE229AB}" srcOrd="8" destOrd="0" presId="urn:microsoft.com/office/officeart/2005/8/layout/venn1"/>
    <dgm:cxn modelId="{62DBB275-3070-465F-B54B-EC94D57112B2}" type="presParOf" srcId="{683DB5A1-139C-9846-878F-5827A1B50FCA}" destId="{80E7A71E-D156-42D4-8D3C-4A26CFA1414D}" srcOrd="9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9B19C1-B992-5840-B7B4-F881E799B76C}" type="doc">
      <dgm:prSet loTypeId="urn:microsoft.com/office/officeart/2005/8/layout/venn1" loCatId="" qsTypeId="urn:microsoft.com/office/officeart/2005/8/quickstyle/simple5" qsCatId="simple" csTypeId="urn:microsoft.com/office/officeart/2005/8/colors/colorful1" csCatId="colorful" phldr="1"/>
      <dgm:spPr/>
    </dgm:pt>
    <dgm:pt modelId="{26D4AF71-1B22-D145-8A93-0CDD7EE4CB02}">
      <dgm:prSet phldrT="[Text]"/>
      <dgm:spPr/>
      <dgm:t>
        <a:bodyPr/>
        <a:lstStyle/>
        <a:p>
          <a:r>
            <a:rPr lang="en-US" dirty="0"/>
            <a:t>Overall </a:t>
          </a:r>
          <a:r>
            <a:rPr lang="en-US" dirty="0" smtClean="0"/>
            <a:t>Number </a:t>
          </a:r>
          <a:r>
            <a:rPr lang="en-US" dirty="0"/>
            <a:t>of </a:t>
          </a:r>
          <a:r>
            <a:rPr lang="en-US" dirty="0" smtClean="0"/>
            <a:t>Campus Faculty Lines</a:t>
          </a:r>
          <a:endParaRPr lang="en-US" dirty="0"/>
        </a:p>
      </dgm:t>
    </dgm:pt>
    <dgm:pt modelId="{4446341F-A92C-EE43-AD9B-6144D9948C95}" type="parTrans" cxnId="{55A80F0B-7280-CC48-808A-41D3ABC83355}">
      <dgm:prSet/>
      <dgm:spPr/>
      <dgm:t>
        <a:bodyPr/>
        <a:lstStyle/>
        <a:p>
          <a:endParaRPr lang="en-US"/>
        </a:p>
      </dgm:t>
    </dgm:pt>
    <dgm:pt modelId="{0423377E-13CE-844A-AF7F-0AB3A8B64CF7}" type="sibTrans" cxnId="{55A80F0B-7280-CC48-808A-41D3ABC83355}">
      <dgm:prSet/>
      <dgm:spPr/>
      <dgm:t>
        <a:bodyPr/>
        <a:lstStyle/>
        <a:p>
          <a:endParaRPr lang="en-US"/>
        </a:p>
      </dgm:t>
    </dgm:pt>
    <dgm:pt modelId="{376ECF9E-2C2F-0840-ABB8-145866F8E2E5}">
      <dgm:prSet phldrT="[Text]"/>
      <dgm:spPr/>
      <dgm:t>
        <a:bodyPr/>
        <a:lstStyle/>
        <a:p>
          <a:r>
            <a:rPr lang="en-US" dirty="0"/>
            <a:t>Library’s </a:t>
          </a:r>
          <a:r>
            <a:rPr lang="en-US" dirty="0" smtClean="0"/>
            <a:t>Strategic Plan</a:t>
          </a:r>
          <a:endParaRPr lang="en-US" dirty="0"/>
        </a:p>
      </dgm:t>
    </dgm:pt>
    <dgm:pt modelId="{1C9BD8FA-38A6-294A-994F-0CF4C92E59AD}" type="parTrans" cxnId="{E4ABD5B4-03C0-6B43-9003-C7E9F5B308D4}">
      <dgm:prSet/>
      <dgm:spPr/>
      <dgm:t>
        <a:bodyPr/>
        <a:lstStyle/>
        <a:p>
          <a:endParaRPr lang="en-US"/>
        </a:p>
      </dgm:t>
    </dgm:pt>
    <dgm:pt modelId="{666322BD-4895-1249-9F5E-A225B18904A6}" type="sibTrans" cxnId="{E4ABD5B4-03C0-6B43-9003-C7E9F5B308D4}">
      <dgm:prSet/>
      <dgm:spPr/>
      <dgm:t>
        <a:bodyPr/>
        <a:lstStyle/>
        <a:p>
          <a:endParaRPr lang="en-US"/>
        </a:p>
      </dgm:t>
    </dgm:pt>
    <dgm:pt modelId="{EDA40066-4801-B544-A36D-A1A0671982A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 smtClean="0"/>
            <a:t>Core/New Functional Academic Support Areas</a:t>
          </a:r>
          <a:endParaRPr lang="en-US" dirty="0"/>
        </a:p>
      </dgm:t>
    </dgm:pt>
    <dgm:pt modelId="{1816623D-098F-AE48-B771-A3C37A4976D2}" type="parTrans" cxnId="{21295719-E113-E643-83DA-F0DC763DDCC8}">
      <dgm:prSet/>
      <dgm:spPr/>
      <dgm:t>
        <a:bodyPr/>
        <a:lstStyle/>
        <a:p>
          <a:endParaRPr lang="en-US"/>
        </a:p>
      </dgm:t>
    </dgm:pt>
    <dgm:pt modelId="{C949A971-A950-5641-8347-38488E3AEDB6}" type="sibTrans" cxnId="{21295719-E113-E643-83DA-F0DC763DDCC8}">
      <dgm:prSet/>
      <dgm:spPr/>
      <dgm:t>
        <a:bodyPr/>
        <a:lstStyle/>
        <a:p>
          <a:endParaRPr lang="en-US"/>
        </a:p>
      </dgm:t>
    </dgm:pt>
    <dgm:pt modelId="{BE5C28AB-80F4-448C-85E8-A7F532EAFEE5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 smtClean="0"/>
            <a:t>Library Faculty Feedback</a:t>
          </a:r>
          <a:endParaRPr lang="en-US" dirty="0"/>
        </a:p>
      </dgm:t>
    </dgm:pt>
    <dgm:pt modelId="{BC9BC962-3C7C-496C-9066-D43FA20DB52C}" type="parTrans" cxnId="{8338842A-954B-4587-A17D-E0E212829ECB}">
      <dgm:prSet/>
      <dgm:spPr/>
      <dgm:t>
        <a:bodyPr/>
        <a:lstStyle/>
        <a:p>
          <a:endParaRPr lang="en-US"/>
        </a:p>
      </dgm:t>
    </dgm:pt>
    <dgm:pt modelId="{ADB13D2F-4492-4414-AAC9-F5AF49B306F5}" type="sibTrans" cxnId="{8338842A-954B-4587-A17D-E0E212829ECB}">
      <dgm:prSet/>
      <dgm:spPr/>
      <dgm:t>
        <a:bodyPr/>
        <a:lstStyle/>
        <a:p>
          <a:endParaRPr lang="en-US"/>
        </a:p>
      </dgm:t>
    </dgm:pt>
    <dgm:pt modelId="{683DB5A1-139C-9846-878F-5827A1B50FCA}" type="pres">
      <dgm:prSet presAssocID="{559B19C1-B992-5840-B7B4-F881E799B76C}" presName="compositeShape" presStyleCnt="0">
        <dgm:presLayoutVars>
          <dgm:chMax val="7"/>
          <dgm:dir/>
          <dgm:resizeHandles val="exact"/>
        </dgm:presLayoutVars>
      </dgm:prSet>
      <dgm:spPr/>
    </dgm:pt>
    <dgm:pt modelId="{12B77A1B-2B7C-6043-B0EB-1598F13CB634}" type="pres">
      <dgm:prSet presAssocID="{26D4AF71-1B22-D145-8A93-0CDD7EE4CB02}" presName="circ1" presStyleLbl="vennNode1" presStyleIdx="0" presStyleCnt="4"/>
      <dgm:spPr/>
      <dgm:t>
        <a:bodyPr/>
        <a:lstStyle/>
        <a:p>
          <a:endParaRPr lang="en-US"/>
        </a:p>
      </dgm:t>
    </dgm:pt>
    <dgm:pt modelId="{1A2252E0-686E-2B43-962B-600B76D1EDD6}" type="pres">
      <dgm:prSet presAssocID="{26D4AF71-1B22-D145-8A93-0CDD7EE4CB0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BC8B2-F340-B04B-B1F1-39851B929FA1}" type="pres">
      <dgm:prSet presAssocID="{376ECF9E-2C2F-0840-ABB8-145866F8E2E5}" presName="circ2" presStyleLbl="vennNode1" presStyleIdx="1" presStyleCnt="4"/>
      <dgm:spPr/>
      <dgm:t>
        <a:bodyPr/>
        <a:lstStyle/>
        <a:p>
          <a:endParaRPr lang="en-US"/>
        </a:p>
      </dgm:t>
    </dgm:pt>
    <dgm:pt modelId="{CB6A7751-6C32-5F48-BC29-D60F5CD8EAE5}" type="pres">
      <dgm:prSet presAssocID="{376ECF9E-2C2F-0840-ABB8-145866F8E2E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7C758-2511-D24A-8136-AB73928D1599}" type="pres">
      <dgm:prSet presAssocID="{EDA40066-4801-B544-A36D-A1A0671982A0}" presName="circ3" presStyleLbl="vennNode1" presStyleIdx="2" presStyleCnt="4"/>
      <dgm:spPr/>
      <dgm:t>
        <a:bodyPr/>
        <a:lstStyle/>
        <a:p>
          <a:endParaRPr lang="en-US"/>
        </a:p>
      </dgm:t>
    </dgm:pt>
    <dgm:pt modelId="{D7F62B2C-2031-CB45-8B7A-E311AD12B5F2}" type="pres">
      <dgm:prSet presAssocID="{EDA40066-4801-B544-A36D-A1A0671982A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09389-7C3B-4592-8009-C5F29536FE1E}" type="pres">
      <dgm:prSet presAssocID="{BE5C28AB-80F4-448C-85E8-A7F532EAFEE5}" presName="circ4" presStyleLbl="vennNode1" presStyleIdx="3" presStyleCnt="4"/>
      <dgm:spPr/>
      <dgm:t>
        <a:bodyPr/>
        <a:lstStyle/>
        <a:p>
          <a:endParaRPr lang="en-US"/>
        </a:p>
      </dgm:t>
    </dgm:pt>
    <dgm:pt modelId="{1C2F92D6-376C-4163-A369-8B13507285EF}" type="pres">
      <dgm:prSet presAssocID="{BE5C28AB-80F4-448C-85E8-A7F532EAFEE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0E10B1-4399-4018-B315-547A3CB8000F}" type="presOf" srcId="{BE5C28AB-80F4-448C-85E8-A7F532EAFEE5}" destId="{1C2F92D6-376C-4163-A369-8B13507285EF}" srcOrd="1" destOrd="0" presId="urn:microsoft.com/office/officeart/2005/8/layout/venn1"/>
    <dgm:cxn modelId="{21295719-E113-E643-83DA-F0DC763DDCC8}" srcId="{559B19C1-B992-5840-B7B4-F881E799B76C}" destId="{EDA40066-4801-B544-A36D-A1A0671982A0}" srcOrd="2" destOrd="0" parTransId="{1816623D-098F-AE48-B771-A3C37A4976D2}" sibTransId="{C949A971-A950-5641-8347-38488E3AEDB6}"/>
    <dgm:cxn modelId="{41FB4F4A-DD1C-4A3D-857B-EE782E32C019}" type="presOf" srcId="{BE5C28AB-80F4-448C-85E8-A7F532EAFEE5}" destId="{1EC09389-7C3B-4592-8009-C5F29536FE1E}" srcOrd="0" destOrd="0" presId="urn:microsoft.com/office/officeart/2005/8/layout/venn1"/>
    <dgm:cxn modelId="{55A80F0B-7280-CC48-808A-41D3ABC83355}" srcId="{559B19C1-B992-5840-B7B4-F881E799B76C}" destId="{26D4AF71-1B22-D145-8A93-0CDD7EE4CB02}" srcOrd="0" destOrd="0" parTransId="{4446341F-A92C-EE43-AD9B-6144D9948C95}" sibTransId="{0423377E-13CE-844A-AF7F-0AB3A8B64CF7}"/>
    <dgm:cxn modelId="{43E38351-DCBF-CC42-BFB2-646D7B8A3A44}" type="presOf" srcId="{26D4AF71-1B22-D145-8A93-0CDD7EE4CB02}" destId="{12B77A1B-2B7C-6043-B0EB-1598F13CB634}" srcOrd="0" destOrd="0" presId="urn:microsoft.com/office/officeart/2005/8/layout/venn1"/>
    <dgm:cxn modelId="{3C6D7CE3-DF01-AB44-BC04-CB5C1B762EC4}" type="presOf" srcId="{376ECF9E-2C2F-0840-ABB8-145866F8E2E5}" destId="{CB6A7751-6C32-5F48-BC29-D60F5CD8EAE5}" srcOrd="1" destOrd="0" presId="urn:microsoft.com/office/officeart/2005/8/layout/venn1"/>
    <dgm:cxn modelId="{8338842A-954B-4587-A17D-E0E212829ECB}" srcId="{559B19C1-B992-5840-B7B4-F881E799B76C}" destId="{BE5C28AB-80F4-448C-85E8-A7F532EAFEE5}" srcOrd="3" destOrd="0" parTransId="{BC9BC962-3C7C-496C-9066-D43FA20DB52C}" sibTransId="{ADB13D2F-4492-4414-AAC9-F5AF49B306F5}"/>
    <dgm:cxn modelId="{E4ABD5B4-03C0-6B43-9003-C7E9F5B308D4}" srcId="{559B19C1-B992-5840-B7B4-F881E799B76C}" destId="{376ECF9E-2C2F-0840-ABB8-145866F8E2E5}" srcOrd="1" destOrd="0" parTransId="{1C9BD8FA-38A6-294A-994F-0CF4C92E59AD}" sibTransId="{666322BD-4895-1249-9F5E-A225B18904A6}"/>
    <dgm:cxn modelId="{F6350F38-E0AA-314B-B5A4-01DEDE0B51B1}" type="presOf" srcId="{EDA40066-4801-B544-A36D-A1A0671982A0}" destId="{D7F62B2C-2031-CB45-8B7A-E311AD12B5F2}" srcOrd="1" destOrd="0" presId="urn:microsoft.com/office/officeart/2005/8/layout/venn1"/>
    <dgm:cxn modelId="{574C40FC-653B-CA45-ADB4-C481C9F065CB}" type="presOf" srcId="{376ECF9E-2C2F-0840-ABB8-145866F8E2E5}" destId="{FA3BC8B2-F340-B04B-B1F1-39851B929FA1}" srcOrd="0" destOrd="0" presId="urn:microsoft.com/office/officeart/2005/8/layout/venn1"/>
    <dgm:cxn modelId="{0E25F086-6D11-7745-88DF-64290E22DDF2}" type="presOf" srcId="{559B19C1-B992-5840-B7B4-F881E799B76C}" destId="{683DB5A1-139C-9846-878F-5827A1B50FCA}" srcOrd="0" destOrd="0" presId="urn:microsoft.com/office/officeart/2005/8/layout/venn1"/>
    <dgm:cxn modelId="{3EB5F553-708F-FC4A-9AF3-4D8F526C1965}" type="presOf" srcId="{EDA40066-4801-B544-A36D-A1A0671982A0}" destId="{33A7C758-2511-D24A-8136-AB73928D1599}" srcOrd="0" destOrd="0" presId="urn:microsoft.com/office/officeart/2005/8/layout/venn1"/>
    <dgm:cxn modelId="{C39594B2-CF2B-B64E-9B2F-8EA8819F695F}" type="presOf" srcId="{26D4AF71-1B22-D145-8A93-0CDD7EE4CB02}" destId="{1A2252E0-686E-2B43-962B-600B76D1EDD6}" srcOrd="1" destOrd="0" presId="urn:microsoft.com/office/officeart/2005/8/layout/venn1"/>
    <dgm:cxn modelId="{FE1892D0-7D56-894D-9A32-6FBB13887C83}" type="presParOf" srcId="{683DB5A1-139C-9846-878F-5827A1B50FCA}" destId="{12B77A1B-2B7C-6043-B0EB-1598F13CB634}" srcOrd="0" destOrd="0" presId="urn:microsoft.com/office/officeart/2005/8/layout/venn1"/>
    <dgm:cxn modelId="{C3CAC96C-D23B-6443-81B3-A476C689A3D9}" type="presParOf" srcId="{683DB5A1-139C-9846-878F-5827A1B50FCA}" destId="{1A2252E0-686E-2B43-962B-600B76D1EDD6}" srcOrd="1" destOrd="0" presId="urn:microsoft.com/office/officeart/2005/8/layout/venn1"/>
    <dgm:cxn modelId="{EEC9BF67-3700-9F43-BD90-2C4C4CA70492}" type="presParOf" srcId="{683DB5A1-139C-9846-878F-5827A1B50FCA}" destId="{FA3BC8B2-F340-B04B-B1F1-39851B929FA1}" srcOrd="2" destOrd="0" presId="urn:microsoft.com/office/officeart/2005/8/layout/venn1"/>
    <dgm:cxn modelId="{6E1DD4C9-A971-4049-B40A-617EC7F78016}" type="presParOf" srcId="{683DB5A1-139C-9846-878F-5827A1B50FCA}" destId="{CB6A7751-6C32-5F48-BC29-D60F5CD8EAE5}" srcOrd="3" destOrd="0" presId="urn:microsoft.com/office/officeart/2005/8/layout/venn1"/>
    <dgm:cxn modelId="{C0D9016A-BD81-004B-A152-99F78A75A2BE}" type="presParOf" srcId="{683DB5A1-139C-9846-878F-5827A1B50FCA}" destId="{33A7C758-2511-D24A-8136-AB73928D1599}" srcOrd="4" destOrd="0" presId="urn:microsoft.com/office/officeart/2005/8/layout/venn1"/>
    <dgm:cxn modelId="{472A3ED1-447C-6943-8937-B7A270A19AC8}" type="presParOf" srcId="{683DB5A1-139C-9846-878F-5827A1B50FCA}" destId="{D7F62B2C-2031-CB45-8B7A-E311AD12B5F2}" srcOrd="5" destOrd="0" presId="urn:microsoft.com/office/officeart/2005/8/layout/venn1"/>
    <dgm:cxn modelId="{33416F21-C6B3-4E0A-9F82-CEDECFD6BDFB}" type="presParOf" srcId="{683DB5A1-139C-9846-878F-5827A1B50FCA}" destId="{1EC09389-7C3B-4592-8009-C5F29536FE1E}" srcOrd="6" destOrd="0" presId="urn:microsoft.com/office/officeart/2005/8/layout/venn1"/>
    <dgm:cxn modelId="{422ADAB7-DEED-4905-89FF-93816EF59715}" type="presParOf" srcId="{683DB5A1-139C-9846-878F-5827A1B50FCA}" destId="{1C2F92D6-376C-4163-A369-8B13507285EF}" srcOrd="7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5086CE-AA75-524D-ABDD-8E604D37CA49}" type="doc">
      <dgm:prSet loTypeId="urn:microsoft.com/office/officeart/2005/8/layout/process3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5E80E08-3FD3-5746-869E-9AE5D3370EF0}">
      <dgm:prSet phldrT="[Text]"/>
      <dgm:spPr/>
      <dgm:t>
        <a:bodyPr/>
        <a:lstStyle/>
        <a:p>
          <a:r>
            <a:rPr lang="en-US" dirty="0"/>
            <a:t>Base Commitments</a:t>
          </a:r>
        </a:p>
      </dgm:t>
    </dgm:pt>
    <dgm:pt modelId="{F977999B-49E5-564D-87C7-C0CA4572D249}" type="parTrans" cxnId="{41F1AA85-8FB9-8548-A795-21513442C36D}">
      <dgm:prSet/>
      <dgm:spPr/>
      <dgm:t>
        <a:bodyPr/>
        <a:lstStyle/>
        <a:p>
          <a:endParaRPr lang="en-US"/>
        </a:p>
      </dgm:t>
    </dgm:pt>
    <dgm:pt modelId="{419CC821-CAC8-FF4E-8D69-0289B2746E7A}" type="sibTrans" cxnId="{41F1AA85-8FB9-8548-A795-21513442C36D}">
      <dgm:prSet/>
      <dgm:spPr/>
      <dgm:t>
        <a:bodyPr/>
        <a:lstStyle/>
        <a:p>
          <a:endParaRPr lang="en-US"/>
        </a:p>
      </dgm:t>
    </dgm:pt>
    <dgm:pt modelId="{4E79690B-4A36-B042-8C5E-069F0E07832E}">
      <dgm:prSet phldrT="[Text]"/>
      <dgm:spPr/>
      <dgm:t>
        <a:bodyPr/>
        <a:lstStyle/>
        <a:p>
          <a:r>
            <a:rPr lang="en-US" dirty="0"/>
            <a:t>Annual Salary</a:t>
          </a:r>
        </a:p>
      </dgm:t>
    </dgm:pt>
    <dgm:pt modelId="{FDD2816C-D946-4145-86DE-AEF8367EFC03}" type="parTrans" cxnId="{A191D514-8747-3746-AA55-86A26E40D83F}">
      <dgm:prSet/>
      <dgm:spPr/>
      <dgm:t>
        <a:bodyPr/>
        <a:lstStyle/>
        <a:p>
          <a:endParaRPr lang="en-US"/>
        </a:p>
      </dgm:t>
    </dgm:pt>
    <dgm:pt modelId="{E9058EAF-7165-2946-9E7B-8A1BD5702D32}" type="sibTrans" cxnId="{A191D514-8747-3746-AA55-86A26E40D83F}">
      <dgm:prSet/>
      <dgm:spPr/>
      <dgm:t>
        <a:bodyPr/>
        <a:lstStyle/>
        <a:p>
          <a:endParaRPr lang="en-US"/>
        </a:p>
      </dgm:t>
    </dgm:pt>
    <dgm:pt modelId="{22B69B6C-C625-0944-9C6F-E4F0625EBE96}">
      <dgm:prSet phldrT="[Text]"/>
      <dgm:spPr/>
      <dgm:t>
        <a:bodyPr/>
        <a:lstStyle/>
        <a:p>
          <a:r>
            <a:rPr lang="en-US" dirty="0"/>
            <a:t>One-Time</a:t>
          </a:r>
        </a:p>
        <a:p>
          <a:r>
            <a:rPr lang="en-US" dirty="0"/>
            <a:t>Commitments</a:t>
          </a:r>
        </a:p>
      </dgm:t>
    </dgm:pt>
    <dgm:pt modelId="{AC9ACE3D-7FEC-F74E-8ED4-7D7E25B98FA2}" type="parTrans" cxnId="{E34DB5D6-00FA-7742-9385-23E632F417BB}">
      <dgm:prSet/>
      <dgm:spPr/>
      <dgm:t>
        <a:bodyPr/>
        <a:lstStyle/>
        <a:p>
          <a:endParaRPr lang="en-US"/>
        </a:p>
      </dgm:t>
    </dgm:pt>
    <dgm:pt modelId="{6EBFD541-16A2-8849-88D9-EBF82383B68F}" type="sibTrans" cxnId="{E34DB5D6-00FA-7742-9385-23E632F417BB}">
      <dgm:prSet/>
      <dgm:spPr/>
      <dgm:t>
        <a:bodyPr/>
        <a:lstStyle/>
        <a:p>
          <a:endParaRPr lang="en-US"/>
        </a:p>
      </dgm:t>
    </dgm:pt>
    <dgm:pt modelId="{D5139A6B-797F-814F-8B9D-1811C993E24C}">
      <dgm:prSet phldrT="[Text]"/>
      <dgm:spPr/>
      <dgm:t>
        <a:bodyPr/>
        <a:lstStyle/>
        <a:p>
          <a:r>
            <a:rPr lang="en-US" dirty="0"/>
            <a:t>Assigned Time</a:t>
          </a:r>
        </a:p>
      </dgm:t>
    </dgm:pt>
    <dgm:pt modelId="{D0344B09-85BF-FA4C-9518-BF883882E223}" type="parTrans" cxnId="{CB638A47-2968-0E47-8B5F-1182AAF823A8}">
      <dgm:prSet/>
      <dgm:spPr/>
      <dgm:t>
        <a:bodyPr/>
        <a:lstStyle/>
        <a:p>
          <a:endParaRPr lang="en-US"/>
        </a:p>
      </dgm:t>
    </dgm:pt>
    <dgm:pt modelId="{1D8CA69C-1F25-4E4F-B3FC-A6C1C2A3F4C2}" type="sibTrans" cxnId="{CB638A47-2968-0E47-8B5F-1182AAF823A8}">
      <dgm:prSet/>
      <dgm:spPr/>
      <dgm:t>
        <a:bodyPr/>
        <a:lstStyle/>
        <a:p>
          <a:endParaRPr lang="en-US"/>
        </a:p>
      </dgm:t>
    </dgm:pt>
    <dgm:pt modelId="{29316094-F69C-AE4E-BC6D-06B178D5F3EE}">
      <dgm:prSet phldrT="[Text]"/>
      <dgm:spPr/>
      <dgm:t>
        <a:bodyPr/>
        <a:lstStyle/>
        <a:p>
          <a:r>
            <a:rPr lang="en-US" dirty="0"/>
            <a:t>Total Funding Commitments</a:t>
          </a:r>
        </a:p>
      </dgm:t>
    </dgm:pt>
    <dgm:pt modelId="{828A9CBA-C95C-CF48-AB44-18FE8CFE37BD}" type="parTrans" cxnId="{7DE3F956-E908-B94D-A5BA-09378CD0EBA7}">
      <dgm:prSet/>
      <dgm:spPr/>
      <dgm:t>
        <a:bodyPr/>
        <a:lstStyle/>
        <a:p>
          <a:endParaRPr lang="en-US"/>
        </a:p>
      </dgm:t>
    </dgm:pt>
    <dgm:pt modelId="{863EA38B-31F8-D843-9317-F594DD99FE74}" type="sibTrans" cxnId="{7DE3F956-E908-B94D-A5BA-09378CD0EBA7}">
      <dgm:prSet/>
      <dgm:spPr/>
      <dgm:t>
        <a:bodyPr/>
        <a:lstStyle/>
        <a:p>
          <a:endParaRPr lang="en-US"/>
        </a:p>
      </dgm:t>
    </dgm:pt>
    <dgm:pt modelId="{4BBA30E7-BAD8-49C7-8C06-360274D16CDA}">
      <dgm:prSet phldrT="[Text]"/>
      <dgm:spPr/>
      <dgm:t>
        <a:bodyPr/>
        <a:lstStyle/>
        <a:p>
          <a:r>
            <a:rPr lang="en-US" dirty="0"/>
            <a:t>Benefits</a:t>
          </a:r>
        </a:p>
      </dgm:t>
    </dgm:pt>
    <dgm:pt modelId="{3E30F437-072A-499F-AAD9-D8028CEEB921}" type="parTrans" cxnId="{6718A8D5-DA69-40AB-8326-DC821679F6EF}">
      <dgm:prSet/>
      <dgm:spPr/>
      <dgm:t>
        <a:bodyPr/>
        <a:lstStyle/>
        <a:p>
          <a:endParaRPr lang="en-US"/>
        </a:p>
      </dgm:t>
    </dgm:pt>
    <dgm:pt modelId="{8BB06A6A-6998-46F8-ACF3-6097EFE8E807}" type="sibTrans" cxnId="{6718A8D5-DA69-40AB-8326-DC821679F6EF}">
      <dgm:prSet/>
      <dgm:spPr/>
      <dgm:t>
        <a:bodyPr/>
        <a:lstStyle/>
        <a:p>
          <a:endParaRPr lang="en-US"/>
        </a:p>
      </dgm:t>
    </dgm:pt>
    <dgm:pt modelId="{D7F17197-399E-4C3C-9F54-C779AAE242B7}">
      <dgm:prSet phldrT="[Text]"/>
      <dgm:spPr/>
      <dgm:t>
        <a:bodyPr/>
        <a:lstStyle/>
        <a:p>
          <a:r>
            <a:rPr lang="en-US" dirty="0"/>
            <a:t>Startup Funding</a:t>
          </a:r>
        </a:p>
      </dgm:t>
    </dgm:pt>
    <dgm:pt modelId="{FF68A9C5-1CA1-4209-9838-FFCFAC93E3A3}" type="parTrans" cxnId="{10535A85-5445-4E87-B3FD-BD546A0D126C}">
      <dgm:prSet/>
      <dgm:spPr/>
      <dgm:t>
        <a:bodyPr/>
        <a:lstStyle/>
        <a:p>
          <a:endParaRPr lang="en-US"/>
        </a:p>
      </dgm:t>
    </dgm:pt>
    <dgm:pt modelId="{457B149E-E42B-40CF-98CA-B897CE319686}" type="sibTrans" cxnId="{10535A85-5445-4E87-B3FD-BD546A0D126C}">
      <dgm:prSet/>
      <dgm:spPr/>
      <dgm:t>
        <a:bodyPr/>
        <a:lstStyle/>
        <a:p>
          <a:endParaRPr lang="en-US"/>
        </a:p>
      </dgm:t>
    </dgm:pt>
    <dgm:pt modelId="{AE254742-2A6B-4813-903D-E63D01B68611}">
      <dgm:prSet phldrT="[Text]"/>
      <dgm:spPr/>
      <dgm:t>
        <a:bodyPr/>
        <a:lstStyle/>
        <a:p>
          <a:r>
            <a:rPr lang="en-US" dirty="0"/>
            <a:t>Relocation</a:t>
          </a:r>
        </a:p>
      </dgm:t>
    </dgm:pt>
    <dgm:pt modelId="{50F12C36-2A64-4D41-90F5-39F3FA225E2A}" type="parTrans" cxnId="{EB1BBF84-DC59-4B73-83C0-91486A4B9BDB}">
      <dgm:prSet/>
      <dgm:spPr/>
      <dgm:t>
        <a:bodyPr/>
        <a:lstStyle/>
        <a:p>
          <a:endParaRPr lang="en-US"/>
        </a:p>
      </dgm:t>
    </dgm:pt>
    <dgm:pt modelId="{238E8647-C8C5-4222-89E3-DDAB240D8F33}" type="sibTrans" cxnId="{EB1BBF84-DC59-4B73-83C0-91486A4B9BDB}">
      <dgm:prSet/>
      <dgm:spPr/>
      <dgm:t>
        <a:bodyPr/>
        <a:lstStyle/>
        <a:p>
          <a:endParaRPr lang="en-US"/>
        </a:p>
      </dgm:t>
    </dgm:pt>
    <dgm:pt modelId="{9567DB01-B68F-46FD-BBDC-7A98185628BC}">
      <dgm:prSet/>
      <dgm:spPr/>
      <dgm:t>
        <a:bodyPr/>
        <a:lstStyle/>
        <a:p>
          <a:r>
            <a:rPr lang="en-US" dirty="0"/>
            <a:t>Monitoring of fund source (GI 2025 vs. other)</a:t>
          </a:r>
        </a:p>
      </dgm:t>
    </dgm:pt>
    <dgm:pt modelId="{CDE321E7-0A8A-4D6C-87BA-F13D802DE537}" type="parTrans" cxnId="{A154FC89-E8C6-4B84-B2F9-0557317572E2}">
      <dgm:prSet/>
      <dgm:spPr/>
      <dgm:t>
        <a:bodyPr/>
        <a:lstStyle/>
        <a:p>
          <a:endParaRPr lang="en-US"/>
        </a:p>
      </dgm:t>
    </dgm:pt>
    <dgm:pt modelId="{8C06AB01-D89D-4E75-B45A-5C6796CCB1EC}" type="sibTrans" cxnId="{A154FC89-E8C6-4B84-B2F9-0557317572E2}">
      <dgm:prSet/>
      <dgm:spPr/>
      <dgm:t>
        <a:bodyPr/>
        <a:lstStyle/>
        <a:p>
          <a:endParaRPr lang="en-US"/>
        </a:p>
      </dgm:t>
    </dgm:pt>
    <dgm:pt modelId="{A35494D5-F23D-D242-9555-ED5F164F0A70}" type="pres">
      <dgm:prSet presAssocID="{A45086CE-AA75-524D-ABDD-8E604D37CA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674ECA-022C-2B41-A05A-E3C6DC62F5BC}" type="pres">
      <dgm:prSet presAssocID="{05E80E08-3FD3-5746-869E-9AE5D3370EF0}" presName="composite" presStyleCnt="0"/>
      <dgm:spPr/>
    </dgm:pt>
    <dgm:pt modelId="{D1244209-DAA7-0144-9897-C2E60029C077}" type="pres">
      <dgm:prSet presAssocID="{05E80E08-3FD3-5746-869E-9AE5D3370EF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F5D75-2A7E-1B4E-A1A6-A91CC55FFDB2}" type="pres">
      <dgm:prSet presAssocID="{05E80E08-3FD3-5746-869E-9AE5D3370EF0}" presName="parSh" presStyleLbl="node1" presStyleIdx="0" presStyleCnt="3"/>
      <dgm:spPr/>
      <dgm:t>
        <a:bodyPr/>
        <a:lstStyle/>
        <a:p>
          <a:endParaRPr lang="en-US"/>
        </a:p>
      </dgm:t>
    </dgm:pt>
    <dgm:pt modelId="{8F7C559A-277A-B043-B846-A6ECCAD8DDC5}" type="pres">
      <dgm:prSet presAssocID="{05E80E08-3FD3-5746-869E-9AE5D3370EF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44AD6-F839-9148-AD3C-B81453A54F7D}" type="pres">
      <dgm:prSet presAssocID="{419CC821-CAC8-FF4E-8D69-0289B2746E7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30348CF-2420-324E-AB84-5C3687FA5842}" type="pres">
      <dgm:prSet presAssocID="{419CC821-CAC8-FF4E-8D69-0289B2746E7A}" presName="connTx" presStyleLbl="sibTrans2D1" presStyleIdx="0" presStyleCnt="2"/>
      <dgm:spPr/>
      <dgm:t>
        <a:bodyPr/>
        <a:lstStyle/>
        <a:p>
          <a:endParaRPr lang="en-US"/>
        </a:p>
      </dgm:t>
    </dgm:pt>
    <dgm:pt modelId="{25D09292-EDA8-AC43-B125-E0BAD64CB5DB}" type="pres">
      <dgm:prSet presAssocID="{22B69B6C-C625-0944-9C6F-E4F0625EBE96}" presName="composite" presStyleCnt="0"/>
      <dgm:spPr/>
    </dgm:pt>
    <dgm:pt modelId="{13DF311A-94C7-FD47-B6A7-FCF865A663B6}" type="pres">
      <dgm:prSet presAssocID="{22B69B6C-C625-0944-9C6F-E4F0625EBE9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A4915-30DF-124D-BE68-D30918EC17AD}" type="pres">
      <dgm:prSet presAssocID="{22B69B6C-C625-0944-9C6F-E4F0625EBE96}" presName="parSh" presStyleLbl="node1" presStyleIdx="1" presStyleCnt="3"/>
      <dgm:spPr/>
      <dgm:t>
        <a:bodyPr/>
        <a:lstStyle/>
        <a:p>
          <a:endParaRPr lang="en-US"/>
        </a:p>
      </dgm:t>
    </dgm:pt>
    <dgm:pt modelId="{25FBE361-8F76-034D-A4D8-FB33CCB07BA8}" type="pres">
      <dgm:prSet presAssocID="{22B69B6C-C625-0944-9C6F-E4F0625EBE96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D6869-EF8E-FD4D-8C91-8F6B46BE4687}" type="pres">
      <dgm:prSet presAssocID="{6EBFD541-16A2-8849-88D9-EBF82383B68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7CD2178-CD4C-7F4A-99CA-88F6401760F5}" type="pres">
      <dgm:prSet presAssocID="{6EBFD541-16A2-8849-88D9-EBF82383B68F}" presName="connTx" presStyleLbl="sibTrans2D1" presStyleIdx="1" presStyleCnt="2"/>
      <dgm:spPr/>
      <dgm:t>
        <a:bodyPr/>
        <a:lstStyle/>
        <a:p>
          <a:endParaRPr lang="en-US"/>
        </a:p>
      </dgm:t>
    </dgm:pt>
    <dgm:pt modelId="{BBDBE679-512D-0D40-9622-C1F00C11A521}" type="pres">
      <dgm:prSet presAssocID="{29316094-F69C-AE4E-BC6D-06B178D5F3EE}" presName="composite" presStyleCnt="0"/>
      <dgm:spPr/>
    </dgm:pt>
    <dgm:pt modelId="{5F705155-1FAD-7F40-86D6-9F236A3BC3C5}" type="pres">
      <dgm:prSet presAssocID="{29316094-F69C-AE4E-BC6D-06B178D5F3E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51F82-B0F4-6142-82BE-3A1F8ACD57D3}" type="pres">
      <dgm:prSet presAssocID="{29316094-F69C-AE4E-BC6D-06B178D5F3EE}" presName="parSh" presStyleLbl="node1" presStyleIdx="2" presStyleCnt="3"/>
      <dgm:spPr/>
      <dgm:t>
        <a:bodyPr/>
        <a:lstStyle/>
        <a:p>
          <a:endParaRPr lang="en-US"/>
        </a:p>
      </dgm:t>
    </dgm:pt>
    <dgm:pt modelId="{3F28A55B-59C5-D940-B8D5-D3A4944D42BD}" type="pres">
      <dgm:prSet presAssocID="{29316094-F69C-AE4E-BC6D-06B178D5F3E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EB29FB-1465-1740-AE29-3341F9575AC7}" type="presOf" srcId="{A45086CE-AA75-524D-ABDD-8E604D37CA49}" destId="{A35494D5-F23D-D242-9555-ED5F164F0A70}" srcOrd="0" destOrd="0" presId="urn:microsoft.com/office/officeart/2005/8/layout/process3"/>
    <dgm:cxn modelId="{98298471-A8DA-2D47-B3A5-EA6E5109446D}" type="presOf" srcId="{05E80E08-3FD3-5746-869E-9AE5D3370EF0}" destId="{D1244209-DAA7-0144-9897-C2E60029C077}" srcOrd="0" destOrd="0" presId="urn:microsoft.com/office/officeart/2005/8/layout/process3"/>
    <dgm:cxn modelId="{2BFAF284-46F4-4947-8A10-F285DE002D7D}" type="presOf" srcId="{AE254742-2A6B-4813-903D-E63D01B68611}" destId="{25FBE361-8F76-034D-A4D8-FB33CCB07BA8}" srcOrd="0" destOrd="2" presId="urn:microsoft.com/office/officeart/2005/8/layout/process3"/>
    <dgm:cxn modelId="{26A137CB-FBAC-4DC2-B59B-B605DE515C23}" type="presOf" srcId="{4BBA30E7-BAD8-49C7-8C06-360274D16CDA}" destId="{8F7C559A-277A-B043-B846-A6ECCAD8DDC5}" srcOrd="0" destOrd="1" presId="urn:microsoft.com/office/officeart/2005/8/layout/process3"/>
    <dgm:cxn modelId="{A191D514-8747-3746-AA55-86A26E40D83F}" srcId="{05E80E08-3FD3-5746-869E-9AE5D3370EF0}" destId="{4E79690B-4A36-B042-8C5E-069F0E07832E}" srcOrd="0" destOrd="0" parTransId="{FDD2816C-D946-4145-86DE-AEF8367EFC03}" sibTransId="{E9058EAF-7165-2946-9E7B-8A1BD5702D32}"/>
    <dgm:cxn modelId="{21C2EDB7-6DFB-40AC-A3B2-555399DE8BD7}" type="presOf" srcId="{9567DB01-B68F-46FD-BBDC-7A98185628BC}" destId="{3F28A55B-59C5-D940-B8D5-D3A4944D42BD}" srcOrd="0" destOrd="0" presId="urn:microsoft.com/office/officeart/2005/8/layout/process3"/>
    <dgm:cxn modelId="{A15C1F01-389A-554C-83AA-EFA7E49D1431}" type="presOf" srcId="{419CC821-CAC8-FF4E-8D69-0289B2746E7A}" destId="{02244AD6-F839-9148-AD3C-B81453A54F7D}" srcOrd="0" destOrd="0" presId="urn:microsoft.com/office/officeart/2005/8/layout/process3"/>
    <dgm:cxn modelId="{EEE5FB24-3CBE-EE49-A4B7-58EA87FD297E}" type="presOf" srcId="{6EBFD541-16A2-8849-88D9-EBF82383B68F}" destId="{97CD2178-CD4C-7F4A-99CA-88F6401760F5}" srcOrd="1" destOrd="0" presId="urn:microsoft.com/office/officeart/2005/8/layout/process3"/>
    <dgm:cxn modelId="{6718A8D5-DA69-40AB-8326-DC821679F6EF}" srcId="{05E80E08-3FD3-5746-869E-9AE5D3370EF0}" destId="{4BBA30E7-BAD8-49C7-8C06-360274D16CDA}" srcOrd="1" destOrd="0" parTransId="{3E30F437-072A-499F-AAD9-D8028CEEB921}" sibTransId="{8BB06A6A-6998-46F8-ACF3-6097EFE8E807}"/>
    <dgm:cxn modelId="{42F21BB7-9445-894A-BC7E-0039C89594BC}" type="presOf" srcId="{29316094-F69C-AE4E-BC6D-06B178D5F3EE}" destId="{5F705155-1FAD-7F40-86D6-9F236A3BC3C5}" srcOrd="0" destOrd="0" presId="urn:microsoft.com/office/officeart/2005/8/layout/process3"/>
    <dgm:cxn modelId="{0B80CF83-738E-374A-B26B-9759E4F9D1FE}" type="presOf" srcId="{D5139A6B-797F-814F-8B9D-1811C993E24C}" destId="{25FBE361-8F76-034D-A4D8-FB33CCB07BA8}" srcOrd="0" destOrd="0" presId="urn:microsoft.com/office/officeart/2005/8/layout/process3"/>
    <dgm:cxn modelId="{7DE3F956-E908-B94D-A5BA-09378CD0EBA7}" srcId="{A45086CE-AA75-524D-ABDD-8E604D37CA49}" destId="{29316094-F69C-AE4E-BC6D-06B178D5F3EE}" srcOrd="2" destOrd="0" parTransId="{828A9CBA-C95C-CF48-AB44-18FE8CFE37BD}" sibTransId="{863EA38B-31F8-D843-9317-F594DD99FE74}"/>
    <dgm:cxn modelId="{A154FC89-E8C6-4B84-B2F9-0557317572E2}" srcId="{29316094-F69C-AE4E-BC6D-06B178D5F3EE}" destId="{9567DB01-B68F-46FD-BBDC-7A98185628BC}" srcOrd="0" destOrd="0" parTransId="{CDE321E7-0A8A-4D6C-87BA-F13D802DE537}" sibTransId="{8C06AB01-D89D-4E75-B45A-5C6796CCB1EC}"/>
    <dgm:cxn modelId="{E557455A-6ECB-204F-B55B-50498C903DF1}" type="presOf" srcId="{22B69B6C-C625-0944-9C6F-E4F0625EBE96}" destId="{12BA4915-30DF-124D-BE68-D30918EC17AD}" srcOrd="1" destOrd="0" presId="urn:microsoft.com/office/officeart/2005/8/layout/process3"/>
    <dgm:cxn modelId="{E34DB5D6-00FA-7742-9385-23E632F417BB}" srcId="{A45086CE-AA75-524D-ABDD-8E604D37CA49}" destId="{22B69B6C-C625-0944-9C6F-E4F0625EBE96}" srcOrd="1" destOrd="0" parTransId="{AC9ACE3D-7FEC-F74E-8ED4-7D7E25B98FA2}" sibTransId="{6EBFD541-16A2-8849-88D9-EBF82383B68F}"/>
    <dgm:cxn modelId="{41F1AA85-8FB9-8548-A795-21513442C36D}" srcId="{A45086CE-AA75-524D-ABDD-8E604D37CA49}" destId="{05E80E08-3FD3-5746-869E-9AE5D3370EF0}" srcOrd="0" destOrd="0" parTransId="{F977999B-49E5-564D-87C7-C0CA4572D249}" sibTransId="{419CC821-CAC8-FF4E-8D69-0289B2746E7A}"/>
    <dgm:cxn modelId="{F93B62D3-38F8-4647-B10A-C7CE1A6F6FA9}" type="presOf" srcId="{22B69B6C-C625-0944-9C6F-E4F0625EBE96}" destId="{13DF311A-94C7-FD47-B6A7-FCF865A663B6}" srcOrd="0" destOrd="0" presId="urn:microsoft.com/office/officeart/2005/8/layout/process3"/>
    <dgm:cxn modelId="{60F9A7D8-C38B-C44E-89D9-D0B9B1C44649}" type="presOf" srcId="{419CC821-CAC8-FF4E-8D69-0289B2746E7A}" destId="{430348CF-2420-324E-AB84-5C3687FA5842}" srcOrd="1" destOrd="0" presId="urn:microsoft.com/office/officeart/2005/8/layout/process3"/>
    <dgm:cxn modelId="{10535A85-5445-4E87-B3FD-BD546A0D126C}" srcId="{22B69B6C-C625-0944-9C6F-E4F0625EBE96}" destId="{D7F17197-399E-4C3C-9F54-C779AAE242B7}" srcOrd="1" destOrd="0" parTransId="{FF68A9C5-1CA1-4209-9838-FFCFAC93E3A3}" sibTransId="{457B149E-E42B-40CF-98CA-B897CE319686}"/>
    <dgm:cxn modelId="{CB638A47-2968-0E47-8B5F-1182AAF823A8}" srcId="{22B69B6C-C625-0944-9C6F-E4F0625EBE96}" destId="{D5139A6B-797F-814F-8B9D-1811C993E24C}" srcOrd="0" destOrd="0" parTransId="{D0344B09-85BF-FA4C-9518-BF883882E223}" sibTransId="{1D8CA69C-1F25-4E4F-B3FC-A6C1C2A3F4C2}"/>
    <dgm:cxn modelId="{BE20F617-0553-3746-8658-E77D3549DD45}" type="presOf" srcId="{6EBFD541-16A2-8849-88D9-EBF82383B68F}" destId="{ECFD6869-EF8E-FD4D-8C91-8F6B46BE4687}" srcOrd="0" destOrd="0" presId="urn:microsoft.com/office/officeart/2005/8/layout/process3"/>
    <dgm:cxn modelId="{10913C2E-5644-794A-8921-1D7D43E3A22A}" type="presOf" srcId="{05E80E08-3FD3-5746-869E-9AE5D3370EF0}" destId="{A72F5D75-2A7E-1B4E-A1A6-A91CC55FFDB2}" srcOrd="1" destOrd="0" presId="urn:microsoft.com/office/officeart/2005/8/layout/process3"/>
    <dgm:cxn modelId="{2C047B39-54EC-1744-9BBE-44529A3B415A}" type="presOf" srcId="{29316094-F69C-AE4E-BC6D-06B178D5F3EE}" destId="{FC051F82-B0F4-6142-82BE-3A1F8ACD57D3}" srcOrd="1" destOrd="0" presId="urn:microsoft.com/office/officeart/2005/8/layout/process3"/>
    <dgm:cxn modelId="{F07296A5-77F8-454A-937D-1A022A5BB3F8}" type="presOf" srcId="{4E79690B-4A36-B042-8C5E-069F0E07832E}" destId="{8F7C559A-277A-B043-B846-A6ECCAD8DDC5}" srcOrd="0" destOrd="0" presId="urn:microsoft.com/office/officeart/2005/8/layout/process3"/>
    <dgm:cxn modelId="{1919A7A9-C205-4360-8BA4-51EA2F191D90}" type="presOf" srcId="{D7F17197-399E-4C3C-9F54-C779AAE242B7}" destId="{25FBE361-8F76-034D-A4D8-FB33CCB07BA8}" srcOrd="0" destOrd="1" presId="urn:microsoft.com/office/officeart/2005/8/layout/process3"/>
    <dgm:cxn modelId="{EB1BBF84-DC59-4B73-83C0-91486A4B9BDB}" srcId="{22B69B6C-C625-0944-9C6F-E4F0625EBE96}" destId="{AE254742-2A6B-4813-903D-E63D01B68611}" srcOrd="2" destOrd="0" parTransId="{50F12C36-2A64-4D41-90F5-39F3FA225E2A}" sibTransId="{238E8647-C8C5-4222-89E3-DDAB240D8F33}"/>
    <dgm:cxn modelId="{03B266ED-4A46-F04F-83DC-096014775672}" type="presParOf" srcId="{A35494D5-F23D-D242-9555-ED5F164F0A70}" destId="{65674ECA-022C-2B41-A05A-E3C6DC62F5BC}" srcOrd="0" destOrd="0" presId="urn:microsoft.com/office/officeart/2005/8/layout/process3"/>
    <dgm:cxn modelId="{CA6D4F78-0BE5-7146-8AD3-8656C73E8CA4}" type="presParOf" srcId="{65674ECA-022C-2B41-A05A-E3C6DC62F5BC}" destId="{D1244209-DAA7-0144-9897-C2E60029C077}" srcOrd="0" destOrd="0" presId="urn:microsoft.com/office/officeart/2005/8/layout/process3"/>
    <dgm:cxn modelId="{7D93E471-FAFA-1C43-9BE3-DF456AFC0888}" type="presParOf" srcId="{65674ECA-022C-2B41-A05A-E3C6DC62F5BC}" destId="{A72F5D75-2A7E-1B4E-A1A6-A91CC55FFDB2}" srcOrd="1" destOrd="0" presId="urn:microsoft.com/office/officeart/2005/8/layout/process3"/>
    <dgm:cxn modelId="{A0FD243B-262B-D348-9F34-F6C5346FB87B}" type="presParOf" srcId="{65674ECA-022C-2B41-A05A-E3C6DC62F5BC}" destId="{8F7C559A-277A-B043-B846-A6ECCAD8DDC5}" srcOrd="2" destOrd="0" presId="urn:microsoft.com/office/officeart/2005/8/layout/process3"/>
    <dgm:cxn modelId="{707FFF63-911C-4A4C-AD7A-840B45F1E019}" type="presParOf" srcId="{A35494D5-F23D-D242-9555-ED5F164F0A70}" destId="{02244AD6-F839-9148-AD3C-B81453A54F7D}" srcOrd="1" destOrd="0" presId="urn:microsoft.com/office/officeart/2005/8/layout/process3"/>
    <dgm:cxn modelId="{B248B97F-336E-1A4B-922A-8A0E78365A83}" type="presParOf" srcId="{02244AD6-F839-9148-AD3C-B81453A54F7D}" destId="{430348CF-2420-324E-AB84-5C3687FA5842}" srcOrd="0" destOrd="0" presId="urn:microsoft.com/office/officeart/2005/8/layout/process3"/>
    <dgm:cxn modelId="{04C5F4B9-5A16-A340-A163-C380D4F63C03}" type="presParOf" srcId="{A35494D5-F23D-D242-9555-ED5F164F0A70}" destId="{25D09292-EDA8-AC43-B125-E0BAD64CB5DB}" srcOrd="2" destOrd="0" presId="urn:microsoft.com/office/officeart/2005/8/layout/process3"/>
    <dgm:cxn modelId="{12679DD2-6CCE-8D4E-B448-9C9E4A958208}" type="presParOf" srcId="{25D09292-EDA8-AC43-B125-E0BAD64CB5DB}" destId="{13DF311A-94C7-FD47-B6A7-FCF865A663B6}" srcOrd="0" destOrd="0" presId="urn:microsoft.com/office/officeart/2005/8/layout/process3"/>
    <dgm:cxn modelId="{CA3B70E2-695A-9048-A7A0-16403ACAB8BF}" type="presParOf" srcId="{25D09292-EDA8-AC43-B125-E0BAD64CB5DB}" destId="{12BA4915-30DF-124D-BE68-D30918EC17AD}" srcOrd="1" destOrd="0" presId="urn:microsoft.com/office/officeart/2005/8/layout/process3"/>
    <dgm:cxn modelId="{4D449DFB-BFB1-7141-9375-232E4A8BBBDF}" type="presParOf" srcId="{25D09292-EDA8-AC43-B125-E0BAD64CB5DB}" destId="{25FBE361-8F76-034D-A4D8-FB33CCB07BA8}" srcOrd="2" destOrd="0" presId="urn:microsoft.com/office/officeart/2005/8/layout/process3"/>
    <dgm:cxn modelId="{E12A8945-C9D4-EB45-97F6-12FB23ADE016}" type="presParOf" srcId="{A35494D5-F23D-D242-9555-ED5F164F0A70}" destId="{ECFD6869-EF8E-FD4D-8C91-8F6B46BE4687}" srcOrd="3" destOrd="0" presId="urn:microsoft.com/office/officeart/2005/8/layout/process3"/>
    <dgm:cxn modelId="{79768456-0DF5-5C49-8ED5-9FE29E27A3E8}" type="presParOf" srcId="{ECFD6869-EF8E-FD4D-8C91-8F6B46BE4687}" destId="{97CD2178-CD4C-7F4A-99CA-88F6401760F5}" srcOrd="0" destOrd="0" presId="urn:microsoft.com/office/officeart/2005/8/layout/process3"/>
    <dgm:cxn modelId="{1EE24D0D-084D-B04A-9474-13BC3339EE23}" type="presParOf" srcId="{A35494D5-F23D-D242-9555-ED5F164F0A70}" destId="{BBDBE679-512D-0D40-9622-C1F00C11A521}" srcOrd="4" destOrd="0" presId="urn:microsoft.com/office/officeart/2005/8/layout/process3"/>
    <dgm:cxn modelId="{64AE29D9-81D6-C544-9F2E-45740C52A7CB}" type="presParOf" srcId="{BBDBE679-512D-0D40-9622-C1F00C11A521}" destId="{5F705155-1FAD-7F40-86D6-9F236A3BC3C5}" srcOrd="0" destOrd="0" presId="urn:microsoft.com/office/officeart/2005/8/layout/process3"/>
    <dgm:cxn modelId="{B5702932-1860-3A44-93BF-07BF88EC1954}" type="presParOf" srcId="{BBDBE679-512D-0D40-9622-C1F00C11A521}" destId="{FC051F82-B0F4-6142-82BE-3A1F8ACD57D3}" srcOrd="1" destOrd="0" presId="urn:microsoft.com/office/officeart/2005/8/layout/process3"/>
    <dgm:cxn modelId="{44C5A7E9-C6B0-694E-A8E3-07D666C360EE}" type="presParOf" srcId="{BBDBE679-512D-0D40-9622-C1F00C11A521}" destId="{3F28A55B-59C5-D940-B8D5-D3A4944D42B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77A1B-2B7C-6043-B0EB-1598F13CB634}">
      <dsp:nvSpPr>
        <dsp:cNvPr id="0" name=""/>
        <dsp:cNvSpPr/>
      </dsp:nvSpPr>
      <dsp:spPr>
        <a:xfrm>
          <a:off x="1015895" y="37127"/>
          <a:ext cx="1930609" cy="193060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Program Goals</a:t>
          </a:r>
        </a:p>
      </dsp:txBody>
      <dsp:txXfrm>
        <a:off x="1238658" y="297016"/>
        <a:ext cx="1485084" cy="612597"/>
      </dsp:txXfrm>
    </dsp:sp>
    <dsp:sp modelId="{FA3BC8B2-F340-B04B-B1F1-39851B929FA1}">
      <dsp:nvSpPr>
        <dsp:cNvPr id="0" name=""/>
        <dsp:cNvSpPr/>
      </dsp:nvSpPr>
      <dsp:spPr>
        <a:xfrm>
          <a:off x="1869818" y="891050"/>
          <a:ext cx="1930609" cy="193060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“Triage” </a:t>
          </a:r>
          <a:r>
            <a:rPr lang="en-US" sz="1100" kern="1200" dirty="0"/>
            <a:t>(Do No Harm)</a:t>
          </a:r>
        </a:p>
      </dsp:txBody>
      <dsp:txXfrm>
        <a:off x="2909377" y="1113813"/>
        <a:ext cx="742542" cy="1485084"/>
      </dsp:txXfrm>
    </dsp:sp>
    <dsp:sp modelId="{33A7C758-2511-D24A-8136-AB73928D1599}">
      <dsp:nvSpPr>
        <dsp:cNvPr id="0" name=""/>
        <dsp:cNvSpPr/>
      </dsp:nvSpPr>
      <dsp:spPr>
        <a:xfrm>
          <a:off x="1015895" y="1744973"/>
          <a:ext cx="1930609" cy="193060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Strategic Plan</a:t>
          </a:r>
        </a:p>
      </dsp:txBody>
      <dsp:txXfrm>
        <a:off x="1238658" y="2803096"/>
        <a:ext cx="1485084" cy="612597"/>
      </dsp:txXfrm>
    </dsp:sp>
    <dsp:sp modelId="{8EF29CE2-224C-455B-A886-38026EBD9500}">
      <dsp:nvSpPr>
        <dsp:cNvPr id="0" name=""/>
        <dsp:cNvSpPr/>
      </dsp:nvSpPr>
      <dsp:spPr>
        <a:xfrm>
          <a:off x="161972" y="891050"/>
          <a:ext cx="1930609" cy="193060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Department Climate and Likelihood of Success</a:t>
          </a:r>
          <a:endParaRPr lang="en-US" sz="1100" kern="1200" dirty="0"/>
        </a:p>
      </dsp:txBody>
      <dsp:txXfrm>
        <a:off x="310480" y="1113813"/>
        <a:ext cx="742542" cy="1485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77A1B-2B7C-6043-B0EB-1598F13CB634}">
      <dsp:nvSpPr>
        <dsp:cNvPr id="0" name=""/>
        <dsp:cNvSpPr/>
      </dsp:nvSpPr>
      <dsp:spPr>
        <a:xfrm>
          <a:off x="867386" y="46408"/>
          <a:ext cx="2227626" cy="222762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200" kern="1200" dirty="0"/>
            <a:t>Accreditation Requirements</a:t>
          </a:r>
        </a:p>
      </dsp:txBody>
      <dsp:txXfrm>
        <a:off x="1164403" y="436243"/>
        <a:ext cx="1633592" cy="1002431"/>
      </dsp:txXfrm>
    </dsp:sp>
    <dsp:sp modelId="{FA3BC8B2-F340-B04B-B1F1-39851B929FA1}">
      <dsp:nvSpPr>
        <dsp:cNvPr id="0" name=""/>
        <dsp:cNvSpPr/>
      </dsp:nvSpPr>
      <dsp:spPr>
        <a:xfrm>
          <a:off x="1671188" y="1438675"/>
          <a:ext cx="2227626" cy="2227626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200" kern="1200" dirty="0"/>
            <a:t>Academic Plan</a:t>
          </a:r>
        </a:p>
      </dsp:txBody>
      <dsp:txXfrm>
        <a:off x="2352471" y="2014145"/>
        <a:ext cx="1336575" cy="1225194"/>
      </dsp:txXfrm>
    </dsp:sp>
    <dsp:sp modelId="{33A7C758-2511-D24A-8136-AB73928D1599}">
      <dsp:nvSpPr>
        <dsp:cNvPr id="0" name=""/>
        <dsp:cNvSpPr/>
      </dsp:nvSpPr>
      <dsp:spPr>
        <a:xfrm>
          <a:off x="63585" y="1438675"/>
          <a:ext cx="2227626" cy="222762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200" kern="1200" dirty="0"/>
            <a:t>Chairs Council </a:t>
          </a:r>
          <a:r>
            <a:rPr lang="en-US" sz="2200" kern="1200" dirty="0" smtClean="0"/>
            <a:t>Discussions</a:t>
          </a:r>
          <a:endParaRPr lang="en-US" sz="2200" kern="1200" dirty="0"/>
        </a:p>
      </dsp:txBody>
      <dsp:txXfrm>
        <a:off x="273353" y="2014145"/>
        <a:ext cx="1336575" cy="1225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77A1B-2B7C-6043-B0EB-1598F13CB634}">
      <dsp:nvSpPr>
        <dsp:cNvPr id="0" name=""/>
        <dsp:cNvSpPr/>
      </dsp:nvSpPr>
      <dsp:spPr>
        <a:xfrm>
          <a:off x="867386" y="46408"/>
          <a:ext cx="2227626" cy="222762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300" kern="1200" smtClean="0"/>
            <a:t>Number of Majors by Department</a:t>
          </a:r>
          <a:endParaRPr lang="en-US" sz="2300" kern="1200" dirty="0"/>
        </a:p>
      </dsp:txBody>
      <dsp:txXfrm>
        <a:off x="1164403" y="436243"/>
        <a:ext cx="1633592" cy="1002431"/>
      </dsp:txXfrm>
    </dsp:sp>
    <dsp:sp modelId="{6F6C1F65-5269-46D5-B690-68C3679BB53F}">
      <dsp:nvSpPr>
        <dsp:cNvPr id="0" name=""/>
        <dsp:cNvSpPr/>
      </dsp:nvSpPr>
      <dsp:spPr>
        <a:xfrm>
          <a:off x="1671188" y="1438675"/>
          <a:ext cx="2227626" cy="2227626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New Programs</a:t>
          </a:r>
          <a:endParaRPr lang="en-US" sz="2300" kern="1200" dirty="0"/>
        </a:p>
      </dsp:txBody>
      <dsp:txXfrm>
        <a:off x="2352471" y="2014145"/>
        <a:ext cx="1336575" cy="1225194"/>
      </dsp:txXfrm>
    </dsp:sp>
    <dsp:sp modelId="{B2C8B00E-B0E8-4FBC-A467-6CB6DCDE93E2}">
      <dsp:nvSpPr>
        <dsp:cNvPr id="0" name=""/>
        <dsp:cNvSpPr/>
      </dsp:nvSpPr>
      <dsp:spPr>
        <a:xfrm>
          <a:off x="63585" y="1438675"/>
          <a:ext cx="2227626" cy="222762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Chair Feedback</a:t>
          </a:r>
          <a:endParaRPr lang="en-US" sz="2300" kern="1200" dirty="0"/>
        </a:p>
      </dsp:txBody>
      <dsp:txXfrm>
        <a:off x="273353" y="2014145"/>
        <a:ext cx="1336575" cy="12251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77A1B-2B7C-6043-B0EB-1598F13CB634}">
      <dsp:nvSpPr>
        <dsp:cNvPr id="0" name=""/>
        <dsp:cNvSpPr/>
      </dsp:nvSpPr>
      <dsp:spPr>
        <a:xfrm>
          <a:off x="1920747" y="1068470"/>
          <a:ext cx="1213104" cy="121325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1A2252E0-686E-2B43-962B-600B76D1EDD6}">
      <dsp:nvSpPr>
        <dsp:cNvPr id="0" name=""/>
        <dsp:cNvSpPr/>
      </dsp:nvSpPr>
      <dsp:spPr>
        <a:xfrm>
          <a:off x="1832292" y="121523"/>
          <a:ext cx="1390015" cy="7438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400" kern="1200"/>
            <a:t>Programmatic Accreditation &amp; Review</a:t>
          </a:r>
          <a:endParaRPr lang="en-US" sz="1400" kern="1200" dirty="0"/>
        </a:p>
      </dsp:txBody>
      <dsp:txXfrm>
        <a:off x="1832292" y="121523"/>
        <a:ext cx="1390015" cy="743870"/>
      </dsp:txXfrm>
    </dsp:sp>
    <dsp:sp modelId="{FA3BC8B2-F340-B04B-B1F1-39851B929FA1}">
      <dsp:nvSpPr>
        <dsp:cNvPr id="0" name=""/>
        <dsp:cNvSpPr/>
      </dsp:nvSpPr>
      <dsp:spPr>
        <a:xfrm>
          <a:off x="2276591" y="1239561"/>
          <a:ext cx="1213104" cy="1213252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CB6A7751-6C32-5F48-BC29-D60F5CD8EAE5}">
      <dsp:nvSpPr>
        <dsp:cNvPr id="0" name=""/>
        <dsp:cNvSpPr/>
      </dsp:nvSpPr>
      <dsp:spPr>
        <a:xfrm>
          <a:off x="3639312" y="828200"/>
          <a:ext cx="1314196" cy="8182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400" kern="1200"/>
            <a:t>Responsiveness to New Markets</a:t>
          </a:r>
          <a:endParaRPr lang="en-US" sz="1400" kern="1200" dirty="0"/>
        </a:p>
      </dsp:txBody>
      <dsp:txXfrm>
        <a:off x="3639312" y="828200"/>
        <a:ext cx="1314196" cy="818257"/>
      </dsp:txXfrm>
    </dsp:sp>
    <dsp:sp modelId="{33A7C758-2511-D24A-8136-AB73928D1599}">
      <dsp:nvSpPr>
        <dsp:cNvPr id="0" name=""/>
        <dsp:cNvSpPr/>
      </dsp:nvSpPr>
      <dsp:spPr>
        <a:xfrm>
          <a:off x="2364036" y="1624514"/>
          <a:ext cx="1213104" cy="121325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7F62B2C-2031-CB45-8B7A-E311AD12B5F2}">
      <dsp:nvSpPr>
        <dsp:cNvPr id="0" name=""/>
        <dsp:cNvSpPr/>
      </dsp:nvSpPr>
      <dsp:spPr>
        <a:xfrm>
          <a:off x="3765677" y="1869619"/>
          <a:ext cx="1288923" cy="87404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College Chairs Inputs</a:t>
          </a:r>
        </a:p>
      </dsp:txBody>
      <dsp:txXfrm>
        <a:off x="3765677" y="1869619"/>
        <a:ext cx="1288923" cy="874047"/>
      </dsp:txXfrm>
    </dsp:sp>
    <dsp:sp modelId="{113EDBDE-6A60-4AEE-A89D-C0C7AFEBBAD7}">
      <dsp:nvSpPr>
        <dsp:cNvPr id="0" name=""/>
        <dsp:cNvSpPr/>
      </dsp:nvSpPr>
      <dsp:spPr>
        <a:xfrm>
          <a:off x="2117877" y="1933220"/>
          <a:ext cx="1213104" cy="121325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104CB73-F004-4050-8B9C-C9CCBFCB7A5A}">
      <dsp:nvSpPr>
        <dsp:cNvPr id="0" name=""/>
        <dsp:cNvSpPr/>
      </dsp:nvSpPr>
      <dsp:spPr>
        <a:xfrm>
          <a:off x="3209671" y="3041215"/>
          <a:ext cx="1390015" cy="7996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400" kern="1200"/>
            <a:t>Availability of Startup Funds</a:t>
          </a:r>
          <a:endParaRPr lang="en-US" sz="1400" kern="1200" dirty="0"/>
        </a:p>
      </dsp:txBody>
      <dsp:txXfrm>
        <a:off x="3209671" y="3041215"/>
        <a:ext cx="1390015" cy="799660"/>
      </dsp:txXfrm>
    </dsp:sp>
    <dsp:sp modelId="{866A47F3-6D08-4256-8436-D5D32AE229AB}">
      <dsp:nvSpPr>
        <dsp:cNvPr id="0" name=""/>
        <dsp:cNvSpPr/>
      </dsp:nvSpPr>
      <dsp:spPr>
        <a:xfrm>
          <a:off x="1723618" y="1933220"/>
          <a:ext cx="1213104" cy="1213252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80E7A71E-D156-42D4-8D3C-4A26CFA1414D}">
      <dsp:nvSpPr>
        <dsp:cNvPr id="0" name=""/>
        <dsp:cNvSpPr/>
      </dsp:nvSpPr>
      <dsp:spPr>
        <a:xfrm>
          <a:off x="454913" y="3041215"/>
          <a:ext cx="1390015" cy="7996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400" kern="1200"/>
            <a:t>Availability of Facilities</a:t>
          </a:r>
          <a:endParaRPr lang="en-US" sz="1400" kern="1200" dirty="0"/>
        </a:p>
      </dsp:txBody>
      <dsp:txXfrm>
        <a:off x="454913" y="3041215"/>
        <a:ext cx="1390015" cy="799660"/>
      </dsp:txXfrm>
    </dsp:sp>
    <dsp:sp modelId="{58B1D5E7-74BB-49A0-AC2A-DEEBFF7905A9}">
      <dsp:nvSpPr>
        <dsp:cNvPr id="0" name=""/>
        <dsp:cNvSpPr/>
      </dsp:nvSpPr>
      <dsp:spPr>
        <a:xfrm>
          <a:off x="1477459" y="1624514"/>
          <a:ext cx="1213104" cy="121325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A674A420-435C-466E-84EA-A7687E448E35}">
      <dsp:nvSpPr>
        <dsp:cNvPr id="0" name=""/>
        <dsp:cNvSpPr/>
      </dsp:nvSpPr>
      <dsp:spPr>
        <a:xfrm>
          <a:off x="0" y="1869619"/>
          <a:ext cx="1288923" cy="87404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400" kern="1200"/>
            <a:t>Faculty Distribution</a:t>
          </a:r>
          <a:endParaRPr lang="en-US" sz="1400" kern="1200" dirty="0"/>
        </a:p>
      </dsp:txBody>
      <dsp:txXfrm>
        <a:off x="0" y="1869619"/>
        <a:ext cx="1288923" cy="874047"/>
      </dsp:txXfrm>
    </dsp:sp>
    <dsp:sp modelId="{3E6912B9-B3DE-4F92-B49F-8A86AA2C17EF}">
      <dsp:nvSpPr>
        <dsp:cNvPr id="0" name=""/>
        <dsp:cNvSpPr/>
      </dsp:nvSpPr>
      <dsp:spPr>
        <a:xfrm>
          <a:off x="1564904" y="1239561"/>
          <a:ext cx="1213104" cy="1213252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84AA0BE0-9A04-4063-85CF-1B556A9178BC}">
      <dsp:nvSpPr>
        <dsp:cNvPr id="0" name=""/>
        <dsp:cNvSpPr/>
      </dsp:nvSpPr>
      <dsp:spPr>
        <a:xfrm>
          <a:off x="101091" y="828200"/>
          <a:ext cx="1314196" cy="8182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400" kern="1200"/>
            <a:t>Number of Majors per Faculty Headcount</a:t>
          </a:r>
          <a:endParaRPr lang="en-US" sz="1400" kern="1200" dirty="0"/>
        </a:p>
      </dsp:txBody>
      <dsp:txXfrm>
        <a:off x="101091" y="828200"/>
        <a:ext cx="1314196" cy="818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77A1B-2B7C-6043-B0EB-1598F13CB634}">
      <dsp:nvSpPr>
        <dsp:cNvPr id="0" name=""/>
        <dsp:cNvSpPr/>
      </dsp:nvSpPr>
      <dsp:spPr>
        <a:xfrm>
          <a:off x="1943100" y="1185454"/>
          <a:ext cx="1295400" cy="12954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1A2252E0-686E-2B43-962B-600B76D1EDD6}">
      <dsp:nvSpPr>
        <dsp:cNvPr id="0" name=""/>
        <dsp:cNvSpPr/>
      </dsp:nvSpPr>
      <dsp:spPr>
        <a:xfrm>
          <a:off x="1523998" y="130628"/>
          <a:ext cx="2133602" cy="86976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600" kern="1200" dirty="0"/>
            <a:t>Programmatic Accreditation &amp; Review</a:t>
          </a:r>
        </a:p>
      </dsp:txBody>
      <dsp:txXfrm>
        <a:off x="1523998" y="130628"/>
        <a:ext cx="2133602" cy="869768"/>
      </dsp:txXfrm>
    </dsp:sp>
    <dsp:sp modelId="{FA3BC8B2-F340-B04B-B1F1-39851B929FA1}">
      <dsp:nvSpPr>
        <dsp:cNvPr id="0" name=""/>
        <dsp:cNvSpPr/>
      </dsp:nvSpPr>
      <dsp:spPr>
        <a:xfrm>
          <a:off x="2435870" y="1543354"/>
          <a:ext cx="1295400" cy="129540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CB6A7751-6C32-5F48-BC29-D60F5CD8EAE5}">
      <dsp:nvSpPr>
        <dsp:cNvPr id="0" name=""/>
        <dsp:cNvSpPr/>
      </dsp:nvSpPr>
      <dsp:spPr>
        <a:xfrm>
          <a:off x="3834384" y="1277982"/>
          <a:ext cx="1347216" cy="9437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600" kern="1200" dirty="0"/>
            <a:t>Dept. Tenure Density (those at 10% have priority)</a:t>
          </a:r>
        </a:p>
      </dsp:txBody>
      <dsp:txXfrm>
        <a:off x="3834384" y="1277982"/>
        <a:ext cx="1347216" cy="943791"/>
      </dsp:txXfrm>
    </dsp:sp>
    <dsp:sp modelId="{33A7C758-2511-D24A-8136-AB73928D1599}">
      <dsp:nvSpPr>
        <dsp:cNvPr id="0" name=""/>
        <dsp:cNvSpPr/>
      </dsp:nvSpPr>
      <dsp:spPr>
        <a:xfrm>
          <a:off x="2247778" y="2122953"/>
          <a:ext cx="1295400" cy="129540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7F62B2C-2031-CB45-8B7A-E311AD12B5F2}">
      <dsp:nvSpPr>
        <dsp:cNvPr id="0" name=""/>
        <dsp:cNvSpPr/>
      </dsp:nvSpPr>
      <dsp:spPr>
        <a:xfrm>
          <a:off x="3627120" y="2887980"/>
          <a:ext cx="1347216" cy="9437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600" kern="1200" dirty="0"/>
            <a:t>College Chairs Inputs</a:t>
          </a:r>
        </a:p>
      </dsp:txBody>
      <dsp:txXfrm>
        <a:off x="3627120" y="2887980"/>
        <a:ext cx="1347216" cy="943791"/>
      </dsp:txXfrm>
    </dsp:sp>
    <dsp:sp modelId="{113EDBDE-6A60-4AEE-A89D-C0C7AFEBBAD7}">
      <dsp:nvSpPr>
        <dsp:cNvPr id="0" name=""/>
        <dsp:cNvSpPr/>
      </dsp:nvSpPr>
      <dsp:spPr>
        <a:xfrm>
          <a:off x="1638421" y="2122953"/>
          <a:ext cx="1295400" cy="129540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104CB73-F004-4050-8B9C-C9CCBFCB7A5A}">
      <dsp:nvSpPr>
        <dsp:cNvPr id="0" name=""/>
        <dsp:cNvSpPr/>
      </dsp:nvSpPr>
      <dsp:spPr>
        <a:xfrm>
          <a:off x="207264" y="2887980"/>
          <a:ext cx="1347216" cy="9437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600" kern="1200" dirty="0"/>
            <a:t>New Programs</a:t>
          </a:r>
        </a:p>
      </dsp:txBody>
      <dsp:txXfrm>
        <a:off x="207264" y="2887980"/>
        <a:ext cx="1347216" cy="943791"/>
      </dsp:txXfrm>
    </dsp:sp>
    <dsp:sp modelId="{866A47F3-6D08-4256-8436-D5D32AE229AB}">
      <dsp:nvSpPr>
        <dsp:cNvPr id="0" name=""/>
        <dsp:cNvSpPr/>
      </dsp:nvSpPr>
      <dsp:spPr>
        <a:xfrm>
          <a:off x="1450329" y="1543354"/>
          <a:ext cx="1295400" cy="129540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80E7A71E-D156-42D4-8D3C-4A26CFA1414D}">
      <dsp:nvSpPr>
        <dsp:cNvPr id="0" name=""/>
        <dsp:cNvSpPr/>
      </dsp:nvSpPr>
      <dsp:spPr>
        <a:xfrm>
          <a:off x="0" y="1277982"/>
          <a:ext cx="1347216" cy="9437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600" kern="1200" dirty="0"/>
            <a:t>Departmental Leadership Pipeline</a:t>
          </a:r>
        </a:p>
      </dsp:txBody>
      <dsp:txXfrm>
        <a:off x="0" y="1277982"/>
        <a:ext cx="1347216" cy="9437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77A1B-2B7C-6043-B0EB-1598F13CB634}">
      <dsp:nvSpPr>
        <dsp:cNvPr id="0" name=""/>
        <dsp:cNvSpPr/>
      </dsp:nvSpPr>
      <dsp:spPr>
        <a:xfrm>
          <a:off x="1015895" y="37127"/>
          <a:ext cx="1930609" cy="193060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Overall </a:t>
          </a:r>
          <a:r>
            <a:rPr lang="en-US" sz="1300" kern="1200" dirty="0" smtClean="0"/>
            <a:t>Number </a:t>
          </a:r>
          <a:r>
            <a:rPr lang="en-US" sz="1300" kern="1200" dirty="0"/>
            <a:t>of </a:t>
          </a:r>
          <a:r>
            <a:rPr lang="en-US" sz="1300" kern="1200" dirty="0" smtClean="0"/>
            <a:t>Campus Faculty Lines</a:t>
          </a:r>
          <a:endParaRPr lang="en-US" sz="1300" kern="1200" dirty="0"/>
        </a:p>
      </dsp:txBody>
      <dsp:txXfrm>
        <a:off x="1238658" y="297016"/>
        <a:ext cx="1485084" cy="612597"/>
      </dsp:txXfrm>
    </dsp:sp>
    <dsp:sp modelId="{FA3BC8B2-F340-B04B-B1F1-39851B929FA1}">
      <dsp:nvSpPr>
        <dsp:cNvPr id="0" name=""/>
        <dsp:cNvSpPr/>
      </dsp:nvSpPr>
      <dsp:spPr>
        <a:xfrm>
          <a:off x="1869818" y="891050"/>
          <a:ext cx="1930609" cy="193060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Library’s </a:t>
          </a:r>
          <a:r>
            <a:rPr lang="en-US" sz="1300" kern="1200" dirty="0" smtClean="0"/>
            <a:t>Strategic Plan</a:t>
          </a:r>
          <a:endParaRPr lang="en-US" sz="1300" kern="1200" dirty="0"/>
        </a:p>
      </dsp:txBody>
      <dsp:txXfrm>
        <a:off x="2909377" y="1113813"/>
        <a:ext cx="742542" cy="1485084"/>
      </dsp:txXfrm>
    </dsp:sp>
    <dsp:sp modelId="{33A7C758-2511-D24A-8136-AB73928D1599}">
      <dsp:nvSpPr>
        <dsp:cNvPr id="0" name=""/>
        <dsp:cNvSpPr/>
      </dsp:nvSpPr>
      <dsp:spPr>
        <a:xfrm>
          <a:off x="1015895" y="1744973"/>
          <a:ext cx="1930609" cy="1930609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300" kern="1200" dirty="0" smtClean="0"/>
            <a:t>Core/New Functional Academic Support Areas</a:t>
          </a:r>
          <a:endParaRPr lang="en-US" sz="1300" kern="1200" dirty="0"/>
        </a:p>
      </dsp:txBody>
      <dsp:txXfrm>
        <a:off x="1238658" y="2803096"/>
        <a:ext cx="1485084" cy="612597"/>
      </dsp:txXfrm>
    </dsp:sp>
    <dsp:sp modelId="{1EC09389-7C3B-4592-8009-C5F29536FE1E}">
      <dsp:nvSpPr>
        <dsp:cNvPr id="0" name=""/>
        <dsp:cNvSpPr/>
      </dsp:nvSpPr>
      <dsp:spPr>
        <a:xfrm>
          <a:off x="161972" y="891050"/>
          <a:ext cx="1930609" cy="193060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300" kern="1200" dirty="0" smtClean="0"/>
            <a:t>Library Faculty Feedback</a:t>
          </a:r>
          <a:endParaRPr lang="en-US" sz="1300" kern="1200" dirty="0"/>
        </a:p>
      </dsp:txBody>
      <dsp:txXfrm>
        <a:off x="310480" y="1113813"/>
        <a:ext cx="742542" cy="14850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F5D75-2A7E-1B4E-A1A6-A91CC55FFDB2}">
      <dsp:nvSpPr>
        <dsp:cNvPr id="0" name=""/>
        <dsp:cNvSpPr/>
      </dsp:nvSpPr>
      <dsp:spPr>
        <a:xfrm>
          <a:off x="4699" y="930950"/>
          <a:ext cx="2136775" cy="12658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Base Commitments</a:t>
          </a:r>
        </a:p>
      </dsp:txBody>
      <dsp:txXfrm>
        <a:off x="4699" y="930950"/>
        <a:ext cx="2136775" cy="843899"/>
      </dsp:txXfrm>
    </dsp:sp>
    <dsp:sp modelId="{8F7C559A-277A-B043-B846-A6ECCAD8DDC5}">
      <dsp:nvSpPr>
        <dsp:cNvPr id="0" name=""/>
        <dsp:cNvSpPr/>
      </dsp:nvSpPr>
      <dsp:spPr>
        <a:xfrm>
          <a:off x="442352" y="1774849"/>
          <a:ext cx="2136775" cy="123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Annual Salary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Benefits</a:t>
          </a:r>
        </a:p>
      </dsp:txBody>
      <dsp:txXfrm>
        <a:off x="478413" y="1810910"/>
        <a:ext cx="2064653" cy="1159078"/>
      </dsp:txXfrm>
    </dsp:sp>
    <dsp:sp modelId="{02244AD6-F839-9148-AD3C-B81453A54F7D}">
      <dsp:nvSpPr>
        <dsp:cNvPr id="0" name=""/>
        <dsp:cNvSpPr/>
      </dsp:nvSpPr>
      <dsp:spPr>
        <a:xfrm>
          <a:off x="2465402" y="1086902"/>
          <a:ext cx="686726" cy="5319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465402" y="1193301"/>
        <a:ext cx="527128" cy="319197"/>
      </dsp:txXfrm>
    </dsp:sp>
    <dsp:sp modelId="{12BA4915-30DF-124D-BE68-D30918EC17AD}">
      <dsp:nvSpPr>
        <dsp:cNvPr id="0" name=""/>
        <dsp:cNvSpPr/>
      </dsp:nvSpPr>
      <dsp:spPr>
        <a:xfrm>
          <a:off x="3437185" y="930950"/>
          <a:ext cx="2136775" cy="1265849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One-Time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Commitments</a:t>
          </a:r>
        </a:p>
      </dsp:txBody>
      <dsp:txXfrm>
        <a:off x="3437185" y="930950"/>
        <a:ext cx="2136775" cy="843899"/>
      </dsp:txXfrm>
    </dsp:sp>
    <dsp:sp modelId="{25FBE361-8F76-034D-A4D8-FB33CCB07BA8}">
      <dsp:nvSpPr>
        <dsp:cNvPr id="0" name=""/>
        <dsp:cNvSpPr/>
      </dsp:nvSpPr>
      <dsp:spPr>
        <a:xfrm>
          <a:off x="3874838" y="1774849"/>
          <a:ext cx="2136775" cy="123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Assigned Time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Startup Funding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Relocation</a:t>
          </a:r>
        </a:p>
      </dsp:txBody>
      <dsp:txXfrm>
        <a:off x="3910899" y="1810910"/>
        <a:ext cx="2064653" cy="1159078"/>
      </dsp:txXfrm>
    </dsp:sp>
    <dsp:sp modelId="{ECFD6869-EF8E-FD4D-8C91-8F6B46BE4687}">
      <dsp:nvSpPr>
        <dsp:cNvPr id="0" name=""/>
        <dsp:cNvSpPr/>
      </dsp:nvSpPr>
      <dsp:spPr>
        <a:xfrm>
          <a:off x="5897889" y="1086902"/>
          <a:ext cx="686726" cy="5319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897889" y="1193301"/>
        <a:ext cx="527128" cy="319197"/>
      </dsp:txXfrm>
    </dsp:sp>
    <dsp:sp modelId="{FC051F82-B0F4-6142-82BE-3A1F8ACD57D3}">
      <dsp:nvSpPr>
        <dsp:cNvPr id="0" name=""/>
        <dsp:cNvSpPr/>
      </dsp:nvSpPr>
      <dsp:spPr>
        <a:xfrm>
          <a:off x="6869671" y="930950"/>
          <a:ext cx="2136775" cy="1265849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Total Funding Commitments</a:t>
          </a:r>
        </a:p>
      </dsp:txBody>
      <dsp:txXfrm>
        <a:off x="6869671" y="930950"/>
        <a:ext cx="2136775" cy="843899"/>
      </dsp:txXfrm>
    </dsp:sp>
    <dsp:sp modelId="{3F28A55B-59C5-D940-B8D5-D3A4944D42BD}">
      <dsp:nvSpPr>
        <dsp:cNvPr id="0" name=""/>
        <dsp:cNvSpPr/>
      </dsp:nvSpPr>
      <dsp:spPr>
        <a:xfrm>
          <a:off x="7307324" y="1774849"/>
          <a:ext cx="2136775" cy="123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Monitoring of fund source (GI 2025 vs. other)</a:t>
          </a:r>
        </a:p>
      </dsp:txBody>
      <dsp:txXfrm>
        <a:off x="7343385" y="1810910"/>
        <a:ext cx="2064653" cy="1159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0.91006</cdr:x>
      <cdr:y>0.5084</cdr:y>
    </cdr:from>
    <cdr:to>
      <cdr:x>1</cdr:x>
      <cdr:y>0.58369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7188927" y="2286000"/>
          <a:ext cx="71047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/>
            <a:t>Target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0.90276</cdr:x>
      <cdr:y>0.61729</cdr:y>
    </cdr:from>
    <cdr:to>
      <cdr:x>1</cdr:x>
      <cdr:y>0.71356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131237" y="2775632"/>
          <a:ext cx="768163" cy="43285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5CA7B-640A-CE43-808B-0A5878440158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6D62A-717E-2E46-9278-1276E4B8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5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F8270-06C1-864E-B9EE-03302FF412F2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3B194-68B6-C942-BC0D-511918DB7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2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9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95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6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16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83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04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7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70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37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33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3B194-68B6-C942-BC0D-511918DB79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1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65BB4B2-497D-8147-BDD5-A4E38F9FDEBC}"/>
              </a:ext>
            </a:extLst>
          </p:cNvPr>
          <p:cNvSpPr/>
          <p:nvPr userDrawn="1"/>
        </p:nvSpPr>
        <p:spPr>
          <a:xfrm>
            <a:off x="169336" y="190500"/>
            <a:ext cx="9821333" cy="3200400"/>
          </a:xfrm>
          <a:prstGeom prst="rect">
            <a:avLst/>
          </a:prstGeom>
          <a:solidFill>
            <a:srgbClr val="8600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E77EF9-7FAB-F84B-AE27-6776483D91C9}"/>
              </a:ext>
            </a:extLst>
          </p:cNvPr>
          <p:cNvSpPr/>
          <p:nvPr userDrawn="1"/>
        </p:nvSpPr>
        <p:spPr>
          <a:xfrm>
            <a:off x="0" y="5143500"/>
            <a:ext cx="10160000" cy="571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2643B9-931A-AB41-9CDB-A067E82CF7FF}"/>
              </a:ext>
            </a:extLst>
          </p:cNvPr>
          <p:cNvSpPr/>
          <p:nvPr userDrawn="1"/>
        </p:nvSpPr>
        <p:spPr>
          <a:xfrm>
            <a:off x="169336" y="3422597"/>
            <a:ext cx="9821333" cy="76200"/>
          </a:xfrm>
          <a:prstGeom prst="rect">
            <a:avLst/>
          </a:prstGeom>
          <a:solidFill>
            <a:srgbClr val="EFBA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DE7801-5CB6-6D48-B959-11C68772643E}"/>
              </a:ext>
            </a:extLst>
          </p:cNvPr>
          <p:cNvSpPr/>
          <p:nvPr userDrawn="1"/>
        </p:nvSpPr>
        <p:spPr>
          <a:xfrm>
            <a:off x="0" y="5676900"/>
            <a:ext cx="10160000" cy="76200"/>
          </a:xfrm>
          <a:prstGeom prst="rect">
            <a:avLst/>
          </a:prstGeom>
          <a:solidFill>
            <a:srgbClr val="00B3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0DD62F-E087-8F46-9760-05582CB240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7000" y="4305300"/>
            <a:ext cx="1911350" cy="6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8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FEFF3-08F8-4145-8A15-95128ACA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42A4C76-24EC-594E-B242-61BFFCF2C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34" y="800100"/>
            <a:ext cx="9144000" cy="4114800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8990F-C23E-C849-86A0-B4076DE4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F84253A-6562-354A-A943-719D578B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34" y="800100"/>
            <a:ext cx="9144000" cy="4114800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92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FD9089D-1779-DB44-B243-A2E08C215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81AF39C-B755-E546-9DE5-A8739A4A4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34" y="800100"/>
            <a:ext cx="9144000" cy="4114800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6736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5AA8-048C-4602-8DED-7F06A0EE8EC1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815D-979D-4B41-827E-F9124C70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-1"/>
            <a:ext cx="10157269" cy="550411"/>
          </a:xfrm>
          <a:prstGeom prst="rect">
            <a:avLst/>
          </a:prstGeom>
          <a:solidFill>
            <a:srgbClr val="75787B"/>
          </a:solidFill>
          <a:ln>
            <a:noFill/>
          </a:ln>
        </p:spPr>
        <p:txBody>
          <a:bodyPr vert="horz" lIns="274320" tIns="274320" rIns="274320" bIns="274320" rtlCol="0" anchor="ctr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634" y="800100"/>
            <a:ext cx="9144000" cy="4114800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590769-3167-AB43-AA82-2A2A6D6AFBB1}"/>
              </a:ext>
            </a:extLst>
          </p:cNvPr>
          <p:cNvCxnSpPr>
            <a:cxnSpLocks/>
          </p:cNvCxnSpPr>
          <p:nvPr userDrawn="1"/>
        </p:nvCxnSpPr>
        <p:spPr>
          <a:xfrm>
            <a:off x="1" y="5143500"/>
            <a:ext cx="10157269" cy="0"/>
          </a:xfrm>
          <a:prstGeom prst="line">
            <a:avLst/>
          </a:prstGeom>
          <a:ln w="6350">
            <a:solidFill>
              <a:srgbClr val="75787B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3473453-9B56-1841-B02C-7C2F770D37DA}"/>
              </a:ext>
            </a:extLst>
          </p:cNvPr>
          <p:cNvSpPr/>
          <p:nvPr userDrawn="1"/>
        </p:nvSpPr>
        <p:spPr>
          <a:xfrm>
            <a:off x="0" y="5676900"/>
            <a:ext cx="10160000" cy="76200"/>
          </a:xfrm>
          <a:prstGeom prst="rect">
            <a:avLst/>
          </a:prstGeom>
          <a:solidFill>
            <a:srgbClr val="00B3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FC4580-3922-6846-BF05-FF392437893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348296" y="5267325"/>
            <a:ext cx="1379904" cy="285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9E20C0-4ED4-424D-A190-D4AF4C82635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55600" y="5402174"/>
            <a:ext cx="2895600" cy="922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60" r:id="rId4"/>
    <p:sldLayoutId id="2147483661" r:id="rId5"/>
  </p:sldLayoutIdLst>
  <p:hf sldNum="0" hdr="0" dt="0"/>
  <p:txStyles>
    <p:titleStyle>
      <a:lvl1pPr algn="l" defTabSz="457196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3200" b="0" i="0" kern="1200" cap="all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196" rtl="0" eaLnBrk="1" latinLnBrk="0" hangingPunct="1">
        <a:spcBef>
          <a:spcPct val="20000"/>
        </a:spcBef>
        <a:buFontTx/>
        <a:buNone/>
        <a:defRPr sz="22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914391" indent="-457196" algn="l" defTabSz="457196" rtl="0" eaLnBrk="1" latinLnBrk="0" hangingPunct="1">
        <a:spcBef>
          <a:spcPts val="528"/>
        </a:spcBef>
        <a:buFont typeface="Arial"/>
        <a:buChar char="•"/>
        <a:defRPr sz="2100" kern="1200">
          <a:solidFill>
            <a:schemeClr val="tx1"/>
          </a:solidFill>
          <a:latin typeface="Arial"/>
          <a:ea typeface="+mn-ea"/>
          <a:cs typeface="Arial"/>
        </a:defRPr>
      </a:lvl2pPr>
      <a:lvl3pPr marL="1257287" indent="-342896" algn="l" defTabSz="457196" rtl="0" eaLnBrk="1" latinLnBrk="0" hangingPunct="1">
        <a:spcBef>
          <a:spcPts val="528"/>
        </a:spcBef>
        <a:buFont typeface="Arial"/>
        <a:buChar char="•"/>
        <a:defRPr sz="2100" kern="1200">
          <a:solidFill>
            <a:schemeClr val="tx1"/>
          </a:solidFill>
          <a:latin typeface="Arial"/>
          <a:ea typeface="+mn-ea"/>
          <a:cs typeface="Arial"/>
        </a:defRPr>
      </a:lvl3pPr>
      <a:lvl4pPr marL="1714483" indent="-342896" algn="l" defTabSz="457196" rtl="0" eaLnBrk="1" latinLnBrk="0" hangingPunct="1">
        <a:spcBef>
          <a:spcPts val="528"/>
        </a:spcBef>
        <a:buFont typeface="Arial"/>
        <a:buChar char="•"/>
        <a:defRPr sz="2100" kern="1200">
          <a:solidFill>
            <a:schemeClr val="tx1"/>
          </a:solidFill>
          <a:latin typeface="Arial"/>
          <a:ea typeface="+mn-ea"/>
          <a:cs typeface="Arial"/>
        </a:defRPr>
      </a:lvl4pPr>
      <a:lvl5pPr marL="1828782" indent="0" algn="l" defTabSz="457196" rtl="0" eaLnBrk="1" latinLnBrk="0" hangingPunct="1">
        <a:spcBef>
          <a:spcPts val="528"/>
        </a:spcBef>
        <a:buFont typeface="Arial"/>
        <a:buNone/>
        <a:defRPr sz="2200" b="1" kern="1200" baseline="0">
          <a:solidFill>
            <a:schemeClr val="tx1"/>
          </a:solidFill>
          <a:latin typeface="Arial"/>
          <a:ea typeface="+mn-ea"/>
          <a:cs typeface="Arial"/>
        </a:defRPr>
      </a:lvl5pPr>
      <a:lvl6pPr marL="2514575" indent="-228597" algn="l" defTabSz="4571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7" algn="l" defTabSz="4571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7" algn="l" defTabSz="4571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7" algn="l" defTabSz="4571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90F2ABD1-B012-934E-BCCC-1C06497F9608}"/>
              </a:ext>
            </a:extLst>
          </p:cNvPr>
          <p:cNvSpPr txBox="1"/>
          <p:nvPr/>
        </p:nvSpPr>
        <p:spPr>
          <a:xfrm>
            <a:off x="3860800" y="419100"/>
            <a:ext cx="58992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recruitment Plan 2019-20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8691F2-F02F-F74C-94B7-566A366FD7BE}"/>
              </a:ext>
            </a:extLst>
          </p:cNvPr>
          <p:cNvSpPr txBox="1"/>
          <p:nvPr/>
        </p:nvSpPr>
        <p:spPr>
          <a:xfrm>
            <a:off x="1498600" y="2781300"/>
            <a:ext cx="8261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E. Spagna| Provost &amp; VP for Academic Affairs | April 24, 2019</a:t>
            </a:r>
          </a:p>
        </p:txBody>
      </p:sp>
    </p:spTree>
    <p:extLst>
      <p:ext uri="{BB962C8B-B14F-4D97-AF65-F5344CB8AC3E}">
        <p14:creationId xmlns:p14="http://schemas.microsoft.com/office/powerpoint/2010/main" val="8898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7B2410-DC66-4EAD-A302-B7C4D2095190}"/>
              </a:ext>
            </a:extLst>
          </p:cNvPr>
          <p:cNvSpPr/>
          <p:nvPr/>
        </p:nvSpPr>
        <p:spPr>
          <a:xfrm>
            <a:off x="0" y="876300"/>
            <a:ext cx="4546600" cy="4267200"/>
          </a:xfrm>
          <a:prstGeom prst="rect">
            <a:avLst/>
          </a:prstGeom>
          <a:solidFill>
            <a:srgbClr val="8600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D1F632-36AE-1D45-B78E-D7F62ACCEA4E}"/>
              </a:ext>
            </a:extLst>
          </p:cNvPr>
          <p:cNvSpPr txBox="1">
            <a:spLocks/>
          </p:cNvSpPr>
          <p:nvPr/>
        </p:nvSpPr>
        <p:spPr>
          <a:xfrm>
            <a:off x="812800" y="266700"/>
            <a:ext cx="8534400" cy="60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528"/>
              </a:spcBef>
              <a:buFont typeface="Arial"/>
              <a:buNone/>
              <a:defRPr sz="2200" b="1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 dirty="0"/>
              <a:t>SUBTITLE GOES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6ADEB6-5483-4A4E-BDF2-8D5AF7EDF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876301"/>
          </a:xfrm>
        </p:spPr>
        <p:txBody>
          <a:bodyPr/>
          <a:lstStyle/>
          <a:p>
            <a:r>
              <a:rPr lang="en-US" sz="2800" dirty="0"/>
              <a:t>rationale for the allocation of </a:t>
            </a:r>
            <a:br>
              <a:rPr lang="en-US" sz="2800" dirty="0"/>
            </a:br>
            <a:r>
              <a:rPr lang="en-US" sz="2800" dirty="0"/>
              <a:t>new and replacement lines</a:t>
            </a:r>
            <a:endParaRPr lang="en-US" sz="3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2F7E2E-9EC1-C345-9A34-B32006E7B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999" y="1883911"/>
            <a:ext cx="4038601" cy="1981200"/>
          </a:xfrm>
          <a:prstGeom prst="rect">
            <a:avLst/>
          </a:prstGeom>
          <a:solidFill>
            <a:srgbClr val="860038">
              <a:alpha val="51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5400" dirty="0">
                <a:solidFill>
                  <a:schemeClr val="bg1"/>
                </a:solidFill>
              </a:rPr>
              <a:t>College of Education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A66E33C-EF29-3343-BA0F-DFFCF39E7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2167901"/>
              </p:ext>
            </p:extLst>
          </p:nvPr>
        </p:nvGraphicFramePr>
        <p:xfrm>
          <a:off x="5765800" y="1018156"/>
          <a:ext cx="3962400" cy="3712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70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7B2410-DC66-4EAD-A302-B7C4D2095190}"/>
              </a:ext>
            </a:extLst>
          </p:cNvPr>
          <p:cNvSpPr/>
          <p:nvPr/>
        </p:nvSpPr>
        <p:spPr>
          <a:xfrm>
            <a:off x="0" y="876300"/>
            <a:ext cx="4546600" cy="4267200"/>
          </a:xfrm>
          <a:prstGeom prst="rect">
            <a:avLst/>
          </a:prstGeom>
          <a:solidFill>
            <a:srgbClr val="8600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D1F632-36AE-1D45-B78E-D7F62ACCEA4E}"/>
              </a:ext>
            </a:extLst>
          </p:cNvPr>
          <p:cNvSpPr txBox="1">
            <a:spLocks/>
          </p:cNvSpPr>
          <p:nvPr/>
        </p:nvSpPr>
        <p:spPr>
          <a:xfrm>
            <a:off x="812800" y="266700"/>
            <a:ext cx="8534400" cy="60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528"/>
              </a:spcBef>
              <a:buFont typeface="Arial"/>
              <a:buNone/>
              <a:defRPr sz="2200" b="1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 dirty="0"/>
              <a:t>SUBTITLE GOES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6ADEB6-5483-4A4E-BDF2-8D5AF7EDF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876301"/>
          </a:xfrm>
        </p:spPr>
        <p:txBody>
          <a:bodyPr/>
          <a:lstStyle/>
          <a:p>
            <a:r>
              <a:rPr lang="en-US" sz="2800" dirty="0"/>
              <a:t>rationale for the allocation of </a:t>
            </a:r>
            <a:br>
              <a:rPr lang="en-US" sz="2800" dirty="0"/>
            </a:br>
            <a:r>
              <a:rPr lang="en-US" sz="2800" dirty="0"/>
              <a:t>new and replacement lines</a:t>
            </a:r>
            <a:endParaRPr lang="en-US" sz="3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2F7E2E-9EC1-C345-9A34-B32006E7B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284856"/>
            <a:ext cx="4038601" cy="3446010"/>
          </a:xfrm>
          <a:prstGeom prst="rect">
            <a:avLst/>
          </a:prstGeom>
          <a:solidFill>
            <a:srgbClr val="860038">
              <a:alpha val="51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5400" dirty="0">
                <a:solidFill>
                  <a:schemeClr val="bg1"/>
                </a:solidFill>
              </a:rPr>
              <a:t>College of Natural and Behavioral Sciences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A66E33C-EF29-3343-BA0F-DFFCF39E7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1777272"/>
              </p:ext>
            </p:extLst>
          </p:nvPr>
        </p:nvGraphicFramePr>
        <p:xfrm>
          <a:off x="4826000" y="1028700"/>
          <a:ext cx="5054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292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7B2410-DC66-4EAD-A302-B7C4D2095190}"/>
              </a:ext>
            </a:extLst>
          </p:cNvPr>
          <p:cNvSpPr/>
          <p:nvPr/>
        </p:nvSpPr>
        <p:spPr>
          <a:xfrm>
            <a:off x="0" y="876300"/>
            <a:ext cx="4546600" cy="4267200"/>
          </a:xfrm>
          <a:prstGeom prst="rect">
            <a:avLst/>
          </a:prstGeom>
          <a:solidFill>
            <a:srgbClr val="8600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D1F632-36AE-1D45-B78E-D7F62ACCEA4E}"/>
              </a:ext>
            </a:extLst>
          </p:cNvPr>
          <p:cNvSpPr txBox="1">
            <a:spLocks/>
          </p:cNvSpPr>
          <p:nvPr/>
        </p:nvSpPr>
        <p:spPr>
          <a:xfrm>
            <a:off x="812800" y="266700"/>
            <a:ext cx="8534400" cy="60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528"/>
              </a:spcBef>
              <a:buFont typeface="Arial"/>
              <a:buNone/>
              <a:defRPr sz="2200" b="1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 dirty="0"/>
              <a:t>SUBTITLE GOES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6ADEB6-5483-4A4E-BDF2-8D5AF7EDF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876301"/>
          </a:xfrm>
        </p:spPr>
        <p:txBody>
          <a:bodyPr/>
          <a:lstStyle/>
          <a:p>
            <a:r>
              <a:rPr lang="en-US" sz="2800" dirty="0"/>
              <a:t>rationale for the allocation of </a:t>
            </a:r>
            <a:br>
              <a:rPr lang="en-US" sz="2800" dirty="0"/>
            </a:br>
            <a:r>
              <a:rPr lang="en-US" sz="2800" dirty="0"/>
              <a:t>new and replacement lines</a:t>
            </a:r>
            <a:endParaRPr lang="en-US" sz="3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2F7E2E-9EC1-C345-9A34-B32006E7B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284856"/>
            <a:ext cx="4038601" cy="3446010"/>
          </a:xfrm>
          <a:prstGeom prst="rect">
            <a:avLst/>
          </a:prstGeom>
          <a:solidFill>
            <a:srgbClr val="860038">
              <a:alpha val="51000"/>
            </a:srgb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/>
            <a:r>
              <a:rPr lang="en-US" sz="5400" dirty="0">
                <a:solidFill>
                  <a:schemeClr val="bg1"/>
                </a:solidFill>
              </a:rPr>
              <a:t>College of Health, Human Services and Nursing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A66E33C-EF29-3343-BA0F-DFFCF39E7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4606366"/>
              </p:ext>
            </p:extLst>
          </p:nvPr>
        </p:nvGraphicFramePr>
        <p:xfrm>
          <a:off x="4775200" y="1028700"/>
          <a:ext cx="5181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99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7B2410-DC66-4EAD-A302-B7C4D2095190}"/>
              </a:ext>
            </a:extLst>
          </p:cNvPr>
          <p:cNvSpPr/>
          <p:nvPr/>
        </p:nvSpPr>
        <p:spPr>
          <a:xfrm>
            <a:off x="0" y="876300"/>
            <a:ext cx="4546600" cy="4267200"/>
          </a:xfrm>
          <a:prstGeom prst="rect">
            <a:avLst/>
          </a:prstGeom>
          <a:solidFill>
            <a:srgbClr val="8600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D1F632-36AE-1D45-B78E-D7F62ACCEA4E}"/>
              </a:ext>
            </a:extLst>
          </p:cNvPr>
          <p:cNvSpPr txBox="1">
            <a:spLocks/>
          </p:cNvSpPr>
          <p:nvPr/>
        </p:nvSpPr>
        <p:spPr>
          <a:xfrm>
            <a:off x="812800" y="266700"/>
            <a:ext cx="8534400" cy="60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528"/>
              </a:spcBef>
              <a:buFont typeface="Arial"/>
              <a:buNone/>
              <a:defRPr sz="2200" b="1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 dirty="0"/>
              <a:t>SUBTITLE GOES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6ADEB6-5483-4A4E-BDF2-8D5AF7EDF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876301"/>
          </a:xfrm>
        </p:spPr>
        <p:txBody>
          <a:bodyPr/>
          <a:lstStyle/>
          <a:p>
            <a:r>
              <a:rPr lang="en-US" sz="2800" dirty="0"/>
              <a:t>rationale for the allocation of </a:t>
            </a:r>
            <a:br>
              <a:rPr lang="en-US" sz="2800" dirty="0"/>
            </a:br>
            <a:r>
              <a:rPr lang="en-US" sz="2800" dirty="0"/>
              <a:t>new and replacement lines</a:t>
            </a:r>
            <a:endParaRPr lang="en-US" sz="3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2F7E2E-9EC1-C345-9A34-B32006E7B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961662"/>
            <a:ext cx="4038601" cy="2133600"/>
          </a:xfrm>
          <a:prstGeom prst="rect">
            <a:avLst/>
          </a:prstGeom>
          <a:solidFill>
            <a:srgbClr val="860038">
              <a:alpha val="51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5400" dirty="0">
                <a:solidFill>
                  <a:schemeClr val="bg1"/>
                </a:solidFill>
              </a:rPr>
              <a:t>University</a:t>
            </a:r>
          </a:p>
          <a:p>
            <a:pPr lvl="0"/>
            <a:r>
              <a:rPr lang="en-US" sz="5400" dirty="0">
                <a:solidFill>
                  <a:schemeClr val="bg1"/>
                </a:solidFill>
              </a:rPr>
              <a:t>Library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A66E33C-EF29-3343-BA0F-DFFCF39E7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6703485"/>
              </p:ext>
            </p:extLst>
          </p:nvPr>
        </p:nvGraphicFramePr>
        <p:xfrm>
          <a:off x="5765800" y="1018156"/>
          <a:ext cx="3962400" cy="3712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98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327DAFFF-F704-5746-8D9D-D3186A9DD5CB}"/>
              </a:ext>
            </a:extLst>
          </p:cNvPr>
          <p:cNvSpPr txBox="1">
            <a:spLocks/>
          </p:cNvSpPr>
          <p:nvPr/>
        </p:nvSpPr>
        <p:spPr>
          <a:xfrm>
            <a:off x="812800" y="266700"/>
            <a:ext cx="8534400" cy="60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528"/>
              </a:spcBef>
              <a:buFont typeface="Arial"/>
              <a:buNone/>
              <a:defRPr sz="2200" b="1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/>
              <a:t>SUBTITLE GOES HERE</a:t>
            </a:r>
            <a:endParaRPr lang="en-US" sz="3000" b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C2983C-DE81-3044-9E59-22B3DACF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952501"/>
          </a:xfrm>
        </p:spPr>
        <p:txBody>
          <a:bodyPr/>
          <a:lstStyle/>
          <a:p>
            <a:r>
              <a:rPr lang="en-US" sz="3000" dirty="0"/>
              <a:t>Allocation to Colleges and Departments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F57EA75-A1B3-449B-BAB8-73C1DB064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0303"/>
              </p:ext>
            </p:extLst>
          </p:nvPr>
        </p:nvGraphicFramePr>
        <p:xfrm>
          <a:off x="127000" y="1165470"/>
          <a:ext cx="9829798" cy="3803112"/>
        </p:xfrm>
        <a:graphic>
          <a:graphicData uri="http://schemas.openxmlformats.org/drawingml/2006/table">
            <a:tbl>
              <a:tblPr firstRow="1" firstCol="1" bandRow="1"/>
              <a:tblGrid>
                <a:gridCol w="1066800">
                  <a:extLst>
                    <a:ext uri="{9D8B030D-6E8A-4147-A177-3AD203B41FA5}">
                      <a16:colId xmlns:a16="http://schemas.microsoft.com/office/drawing/2014/main" val="3543851598"/>
                    </a:ext>
                  </a:extLst>
                </a:gridCol>
                <a:gridCol w="1455764">
                  <a:extLst>
                    <a:ext uri="{9D8B030D-6E8A-4147-A177-3AD203B41FA5}">
                      <a16:colId xmlns:a16="http://schemas.microsoft.com/office/drawing/2014/main" val="949155972"/>
                    </a:ext>
                  </a:extLst>
                </a:gridCol>
                <a:gridCol w="1217788">
                  <a:extLst>
                    <a:ext uri="{9D8B030D-6E8A-4147-A177-3AD203B41FA5}">
                      <a16:colId xmlns:a16="http://schemas.microsoft.com/office/drawing/2014/main" val="1343614600"/>
                    </a:ext>
                  </a:extLst>
                </a:gridCol>
                <a:gridCol w="1217664">
                  <a:extLst>
                    <a:ext uri="{9D8B030D-6E8A-4147-A177-3AD203B41FA5}">
                      <a16:colId xmlns:a16="http://schemas.microsoft.com/office/drawing/2014/main" val="1275434421"/>
                    </a:ext>
                  </a:extLst>
                </a:gridCol>
                <a:gridCol w="1218227">
                  <a:extLst>
                    <a:ext uri="{9D8B030D-6E8A-4147-A177-3AD203B41FA5}">
                      <a16:colId xmlns:a16="http://schemas.microsoft.com/office/drawing/2014/main" val="3414570044"/>
                    </a:ext>
                  </a:extLst>
                </a:gridCol>
                <a:gridCol w="1217664">
                  <a:extLst>
                    <a:ext uri="{9D8B030D-6E8A-4147-A177-3AD203B41FA5}">
                      <a16:colId xmlns:a16="http://schemas.microsoft.com/office/drawing/2014/main" val="1590363334"/>
                    </a:ext>
                  </a:extLst>
                </a:gridCol>
                <a:gridCol w="1217664">
                  <a:extLst>
                    <a:ext uri="{9D8B030D-6E8A-4147-A177-3AD203B41FA5}">
                      <a16:colId xmlns:a16="http://schemas.microsoft.com/office/drawing/2014/main" val="3489365063"/>
                    </a:ext>
                  </a:extLst>
                </a:gridCol>
                <a:gridCol w="1218227">
                  <a:extLst>
                    <a:ext uri="{9D8B030D-6E8A-4147-A177-3AD203B41FA5}">
                      <a16:colId xmlns:a16="http://schemas.microsoft.com/office/drawing/2014/main" val="1584307074"/>
                    </a:ext>
                  </a:extLst>
                </a:gridCol>
              </a:tblGrid>
              <a:tr h="10583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FTES Growth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Accreditation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Dept.</a:t>
                      </a:r>
                    </a:p>
                    <a:p>
                      <a:pPr marL="0" marR="0" lvl="0" indent="0" algn="ctr" defTabSz="4571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Leadership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Attrition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Tenure Density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Major-to-Faculty Ratio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Strategic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Faculty Line Allocated?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049510"/>
                  </a:ext>
                </a:extLst>
              </a:tr>
              <a:tr h="694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00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992039"/>
                  </a:ext>
                </a:extLst>
              </a:tr>
              <a:tr h="694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00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36997"/>
                  </a:ext>
                </a:extLst>
              </a:tr>
              <a:tr h="5523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3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x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00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150115"/>
                  </a:ext>
                </a:extLst>
              </a:tr>
              <a:tr h="694980">
                <a:tc>
                  <a:txBody>
                    <a:bodyPr/>
                    <a:lstStyle/>
                    <a:p>
                      <a:pPr marL="0" marR="0" lvl="0" indent="0" algn="ctr" defTabSz="4571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9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4" marR="60854" marT="60854" marB="6085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00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238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5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97652"/>
              </p:ext>
            </p:extLst>
          </p:nvPr>
        </p:nvGraphicFramePr>
        <p:xfrm>
          <a:off x="736600" y="1181100"/>
          <a:ext cx="8534400" cy="35756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13462">
                  <a:extLst>
                    <a:ext uri="{9D8B030D-6E8A-4147-A177-3AD203B41FA5}">
                      <a16:colId xmlns:a16="http://schemas.microsoft.com/office/drawing/2014/main" val="2123207032"/>
                    </a:ext>
                  </a:extLst>
                </a:gridCol>
                <a:gridCol w="1613471">
                  <a:extLst>
                    <a:ext uri="{9D8B030D-6E8A-4147-A177-3AD203B41FA5}">
                      <a16:colId xmlns:a16="http://schemas.microsoft.com/office/drawing/2014/main" val="2117189856"/>
                    </a:ext>
                  </a:extLst>
                </a:gridCol>
                <a:gridCol w="1755314">
                  <a:extLst>
                    <a:ext uri="{9D8B030D-6E8A-4147-A177-3AD203B41FA5}">
                      <a16:colId xmlns:a16="http://schemas.microsoft.com/office/drawing/2014/main" val="1329529422"/>
                    </a:ext>
                  </a:extLst>
                </a:gridCol>
                <a:gridCol w="2003541">
                  <a:extLst>
                    <a:ext uri="{9D8B030D-6E8A-4147-A177-3AD203B41FA5}">
                      <a16:colId xmlns:a16="http://schemas.microsoft.com/office/drawing/2014/main" val="493749314"/>
                    </a:ext>
                  </a:extLst>
                </a:gridCol>
                <a:gridCol w="1248612">
                  <a:extLst>
                    <a:ext uri="{9D8B030D-6E8A-4147-A177-3AD203B41FA5}">
                      <a16:colId xmlns:a16="http://schemas.microsoft.com/office/drawing/2014/main" val="3897682269"/>
                    </a:ext>
                  </a:extLst>
                </a:gridCol>
              </a:tblGrid>
              <a:tr h="480630">
                <a:tc rowSpan="2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6200" marR="76200" marT="38100" marB="38100">
                    <a:solidFill>
                      <a:srgbClr val="86003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Proposed</a:t>
                      </a:r>
                      <a:r>
                        <a:rPr lang="en-US" sz="1500" baseline="0" dirty="0"/>
                        <a:t> 2019-20 </a:t>
                      </a:r>
                    </a:p>
                    <a:p>
                      <a:pPr algn="ctr"/>
                      <a:r>
                        <a:rPr lang="en-US" sz="1500" baseline="0" dirty="0"/>
                        <a:t>Tenured and Tenure-track </a:t>
                      </a:r>
                      <a:r>
                        <a:rPr lang="en-US" sz="1500" dirty="0"/>
                        <a:t>Recruitments</a:t>
                      </a:r>
                    </a:p>
                  </a:txBody>
                  <a:tcPr marL="76200" marR="76200" marT="38100" marB="38100">
                    <a:solidFill>
                      <a:srgbClr val="8600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6200" marR="76200" marT="38100" marB="38100">
                    <a:solidFill>
                      <a:srgbClr val="8600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194284"/>
                  </a:ext>
                </a:extLst>
              </a:tr>
              <a:tr h="480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Rollover  Projected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Replace</a:t>
                      </a:r>
                    </a:p>
                    <a:p>
                      <a:pPr algn="ctr"/>
                      <a:r>
                        <a:rPr lang="en-US" sz="1500" dirty="0"/>
                        <a:t>Projected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New</a:t>
                      </a:r>
                    </a:p>
                    <a:p>
                      <a:pPr algn="ctr"/>
                      <a:r>
                        <a:rPr lang="en-US" sz="1500" dirty="0"/>
                        <a:t>Projected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Total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89030510"/>
                  </a:ext>
                </a:extLst>
              </a:tr>
              <a:tr h="41814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CA&amp;H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987372966"/>
                  </a:ext>
                </a:extLst>
              </a:tr>
              <a:tr h="41814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CBAPP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925504485"/>
                  </a:ext>
                </a:extLst>
              </a:tr>
              <a:tr h="41814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CHHSN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4057712414"/>
                  </a:ext>
                </a:extLst>
              </a:tr>
              <a:tr h="41814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CNBS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692812613"/>
                  </a:ext>
                </a:extLst>
              </a:tr>
              <a:tr h="418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COE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2984774431"/>
                  </a:ext>
                </a:extLst>
              </a:tr>
              <a:tr h="41814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Library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98032166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3EF7F7A-09DF-4312-AFA0-8DBCEE89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"/>
            <a:ext cx="10157269" cy="931939"/>
          </a:xfrm>
        </p:spPr>
        <p:txBody>
          <a:bodyPr/>
          <a:lstStyle/>
          <a:p>
            <a:r>
              <a:rPr lang="en-US" dirty="0"/>
              <a:t>Faculty Scenarios by College</a:t>
            </a:r>
            <a:br>
              <a:rPr lang="en-US" dirty="0"/>
            </a:br>
            <a:r>
              <a:rPr lang="en-US" dirty="0"/>
              <a:t>for Hiring 2020-21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0959F0-96FD-46B7-BCF5-741FEB609725}"/>
              </a:ext>
            </a:extLst>
          </p:cNvPr>
          <p:cNvSpPr txBox="1"/>
          <p:nvPr/>
        </p:nvSpPr>
        <p:spPr>
          <a:xfrm>
            <a:off x="6908800" y="474211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Total Searches </a:t>
            </a:r>
            <a:r>
              <a:rPr lang="en-US" sz="1600" b="1" dirty="0"/>
              <a:t>= 31</a:t>
            </a:r>
          </a:p>
        </p:txBody>
      </p:sp>
    </p:spTree>
    <p:extLst>
      <p:ext uri="{BB962C8B-B14F-4D97-AF65-F5344CB8AC3E}">
        <p14:creationId xmlns:p14="http://schemas.microsoft.com/office/powerpoint/2010/main" val="309313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327DAFFF-F704-5746-8D9D-D3186A9DD5CB}"/>
              </a:ext>
            </a:extLst>
          </p:cNvPr>
          <p:cNvSpPr txBox="1">
            <a:spLocks/>
          </p:cNvSpPr>
          <p:nvPr/>
        </p:nvSpPr>
        <p:spPr>
          <a:xfrm>
            <a:off x="812800" y="266700"/>
            <a:ext cx="8534400" cy="60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528"/>
              </a:spcBef>
              <a:buFont typeface="Arial"/>
              <a:buNone/>
              <a:defRPr sz="2200" b="1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/>
              <a:t>SUBTITLE GOES HERE</a:t>
            </a:r>
            <a:endParaRPr lang="en-US" sz="3000" b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C2983C-DE81-3044-9E59-22B3DACF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550411"/>
          </a:xfrm>
        </p:spPr>
        <p:txBody>
          <a:bodyPr/>
          <a:lstStyle/>
          <a:p>
            <a:r>
              <a:rPr lang="en-US" sz="3000" dirty="0"/>
              <a:t>Funding for Tenure-Track Faculty Hiring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085A683-E7FC-5747-A85E-3ADF91FF73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2469739"/>
              </p:ext>
            </p:extLst>
          </p:nvPr>
        </p:nvGraphicFramePr>
        <p:xfrm>
          <a:off x="355600" y="952500"/>
          <a:ext cx="94488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2A1F80A-D769-4C9D-8127-AD79A4A1356E}"/>
              </a:ext>
            </a:extLst>
          </p:cNvPr>
          <p:cNvSpPr txBox="1"/>
          <p:nvPr/>
        </p:nvSpPr>
        <p:spPr>
          <a:xfrm>
            <a:off x="889000" y="41899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$3,956,200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6EACA-75CC-42E4-AA02-04CC2E79B01E}"/>
              </a:ext>
            </a:extLst>
          </p:cNvPr>
          <p:cNvSpPr txBox="1"/>
          <p:nvPr/>
        </p:nvSpPr>
        <p:spPr>
          <a:xfrm>
            <a:off x="4394200" y="41899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$1,131,500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B75C8D-74D6-4514-B3CC-3EA196312E74}"/>
              </a:ext>
            </a:extLst>
          </p:cNvPr>
          <p:cNvSpPr txBox="1"/>
          <p:nvPr/>
        </p:nvSpPr>
        <p:spPr>
          <a:xfrm>
            <a:off x="2717800" y="41899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112F78-F50B-4F70-97FA-69CC888A33B8}"/>
              </a:ext>
            </a:extLst>
          </p:cNvPr>
          <p:cNvSpPr txBox="1"/>
          <p:nvPr/>
        </p:nvSpPr>
        <p:spPr>
          <a:xfrm>
            <a:off x="6261100" y="41899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0804E1-F3D6-42EE-A246-582DD0AC1314}"/>
              </a:ext>
            </a:extLst>
          </p:cNvPr>
          <p:cNvSpPr txBox="1"/>
          <p:nvPr/>
        </p:nvSpPr>
        <p:spPr>
          <a:xfrm>
            <a:off x="7823200" y="41899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$5,087,700</a:t>
            </a:r>
          </a:p>
        </p:txBody>
      </p:sp>
    </p:spTree>
    <p:extLst>
      <p:ext uri="{BB962C8B-B14F-4D97-AF65-F5344CB8AC3E}">
        <p14:creationId xmlns:p14="http://schemas.microsoft.com/office/powerpoint/2010/main" val="31277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327DAFFF-F704-5746-8D9D-D3186A9DD5CB}"/>
              </a:ext>
            </a:extLst>
          </p:cNvPr>
          <p:cNvSpPr txBox="1">
            <a:spLocks/>
          </p:cNvSpPr>
          <p:nvPr/>
        </p:nvSpPr>
        <p:spPr>
          <a:xfrm>
            <a:off x="812800" y="266700"/>
            <a:ext cx="8534400" cy="60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528"/>
              </a:spcBef>
              <a:buFont typeface="Arial"/>
              <a:buNone/>
              <a:defRPr sz="2200" b="1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/>
              <a:t>SUBTITLE GOES HERE</a:t>
            </a:r>
            <a:endParaRPr lang="en-US" sz="3000" b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C2983C-DE81-3044-9E59-22B3DACF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952501"/>
          </a:xfrm>
        </p:spPr>
        <p:txBody>
          <a:bodyPr/>
          <a:lstStyle/>
          <a:p>
            <a:r>
              <a:rPr lang="en-US" sz="3000" dirty="0"/>
              <a:t>Tenure-Track Faculty Hiring</a:t>
            </a:r>
            <a:br>
              <a:rPr lang="en-US" sz="3000" dirty="0"/>
            </a:br>
            <a:r>
              <a:rPr lang="en-US" sz="3000" dirty="0"/>
              <a:t>Planning Timeline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617FFD-F7FE-408B-9EFB-F25464343735}"/>
              </a:ext>
            </a:extLst>
          </p:cNvPr>
          <p:cNvCxnSpPr>
            <a:cxnSpLocks/>
          </p:cNvCxnSpPr>
          <p:nvPr/>
        </p:nvCxnSpPr>
        <p:spPr>
          <a:xfrm>
            <a:off x="1671179" y="3071670"/>
            <a:ext cx="6666845" cy="33266"/>
          </a:xfrm>
          <a:prstGeom prst="line">
            <a:avLst/>
          </a:prstGeom>
          <a:noFill/>
          <a:ln w="635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23EAC-469F-43FE-A61C-D8B8A64CF342}"/>
              </a:ext>
            </a:extLst>
          </p:cNvPr>
          <p:cNvCxnSpPr/>
          <p:nvPr/>
        </p:nvCxnSpPr>
        <p:spPr>
          <a:xfrm>
            <a:off x="1910929" y="2715963"/>
            <a:ext cx="0" cy="355707"/>
          </a:xfrm>
          <a:prstGeom prst="line">
            <a:avLst/>
          </a:prstGeom>
          <a:noFill/>
          <a:ln w="635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D46EB7-090E-44E7-91A3-73899EA2A29C}"/>
              </a:ext>
            </a:extLst>
          </p:cNvPr>
          <p:cNvCxnSpPr/>
          <p:nvPr/>
        </p:nvCxnSpPr>
        <p:spPr>
          <a:xfrm>
            <a:off x="3143936" y="2715963"/>
            <a:ext cx="0" cy="355707"/>
          </a:xfrm>
          <a:prstGeom prst="line">
            <a:avLst/>
          </a:prstGeom>
          <a:noFill/>
          <a:ln w="635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9370F1-F685-4DC9-91C7-17A372E5F392}"/>
              </a:ext>
            </a:extLst>
          </p:cNvPr>
          <p:cNvCxnSpPr/>
          <p:nvPr/>
        </p:nvCxnSpPr>
        <p:spPr>
          <a:xfrm>
            <a:off x="4376943" y="2715963"/>
            <a:ext cx="0" cy="355707"/>
          </a:xfrm>
          <a:prstGeom prst="line">
            <a:avLst/>
          </a:prstGeom>
          <a:noFill/>
          <a:ln w="635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FB6F63E-2CE1-4D66-90D4-4AB868816E32}"/>
              </a:ext>
            </a:extLst>
          </p:cNvPr>
          <p:cNvCxnSpPr>
            <a:cxnSpLocks/>
          </p:cNvCxnSpPr>
          <p:nvPr/>
        </p:nvCxnSpPr>
        <p:spPr>
          <a:xfrm>
            <a:off x="8075962" y="2715963"/>
            <a:ext cx="0" cy="355708"/>
          </a:xfrm>
          <a:prstGeom prst="line">
            <a:avLst/>
          </a:prstGeom>
          <a:noFill/>
          <a:ln w="635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8728D2-1E0B-4E44-8383-FFCE2D9B79DE}"/>
              </a:ext>
            </a:extLst>
          </p:cNvPr>
          <p:cNvSpPr txBox="1"/>
          <p:nvPr/>
        </p:nvSpPr>
        <p:spPr>
          <a:xfrm>
            <a:off x="1652096" y="3071670"/>
            <a:ext cx="530915" cy="50257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Fall</a:t>
            </a:r>
          </a:p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2018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76CA22-8BC4-462C-BE03-2B255B2250A9}"/>
              </a:ext>
            </a:extLst>
          </p:cNvPr>
          <p:cNvSpPr txBox="1"/>
          <p:nvPr/>
        </p:nvSpPr>
        <p:spPr>
          <a:xfrm>
            <a:off x="2833594" y="3071670"/>
            <a:ext cx="620684" cy="50257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Spring</a:t>
            </a:r>
          </a:p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2019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0AA949-6115-4EF6-A272-B139278A9E6D}"/>
              </a:ext>
            </a:extLst>
          </p:cNvPr>
          <p:cNvCxnSpPr/>
          <p:nvPr/>
        </p:nvCxnSpPr>
        <p:spPr>
          <a:xfrm>
            <a:off x="5609949" y="2715963"/>
            <a:ext cx="0" cy="355707"/>
          </a:xfrm>
          <a:prstGeom prst="line">
            <a:avLst/>
          </a:prstGeom>
          <a:noFill/>
          <a:ln w="635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2DB7EB-ED83-4295-B1D6-1B9AAC941376}"/>
              </a:ext>
            </a:extLst>
          </p:cNvPr>
          <p:cNvCxnSpPr/>
          <p:nvPr/>
        </p:nvCxnSpPr>
        <p:spPr>
          <a:xfrm>
            <a:off x="6842956" y="2715963"/>
            <a:ext cx="0" cy="355707"/>
          </a:xfrm>
          <a:prstGeom prst="line">
            <a:avLst/>
          </a:prstGeom>
          <a:noFill/>
          <a:ln w="635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339013D-A478-42A2-8ADB-ED32BC96E732}"/>
              </a:ext>
            </a:extLst>
          </p:cNvPr>
          <p:cNvSpPr txBox="1"/>
          <p:nvPr/>
        </p:nvSpPr>
        <p:spPr>
          <a:xfrm>
            <a:off x="4105600" y="3071670"/>
            <a:ext cx="530915" cy="50257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Fall</a:t>
            </a:r>
          </a:p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2019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8A320E-69DC-4253-8796-4F95649CED27}"/>
              </a:ext>
            </a:extLst>
          </p:cNvPr>
          <p:cNvSpPr txBox="1"/>
          <p:nvPr/>
        </p:nvSpPr>
        <p:spPr>
          <a:xfrm>
            <a:off x="5299607" y="3071670"/>
            <a:ext cx="620684" cy="50257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Spring</a:t>
            </a:r>
          </a:p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843715-7D1D-4E07-A74F-BDA26E07D6B0}"/>
              </a:ext>
            </a:extLst>
          </p:cNvPr>
          <p:cNvSpPr txBox="1"/>
          <p:nvPr/>
        </p:nvSpPr>
        <p:spPr>
          <a:xfrm>
            <a:off x="6580256" y="2222326"/>
            <a:ext cx="530915" cy="50257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Fall</a:t>
            </a:r>
          </a:p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2020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6F526B-3422-48CF-B5BD-D9E6F7870A07}"/>
              </a:ext>
            </a:extLst>
          </p:cNvPr>
          <p:cNvCxnSpPr/>
          <p:nvPr/>
        </p:nvCxnSpPr>
        <p:spPr>
          <a:xfrm>
            <a:off x="2219181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1980E98-C9DC-4D83-9DFA-346DAF8F27A3}"/>
              </a:ext>
            </a:extLst>
          </p:cNvPr>
          <p:cNvCxnSpPr/>
          <p:nvPr/>
        </p:nvCxnSpPr>
        <p:spPr>
          <a:xfrm>
            <a:off x="2527432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50E269E-ED64-4E18-AC88-12554B5741CB}"/>
              </a:ext>
            </a:extLst>
          </p:cNvPr>
          <p:cNvCxnSpPr/>
          <p:nvPr/>
        </p:nvCxnSpPr>
        <p:spPr>
          <a:xfrm>
            <a:off x="2835683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C78629-2169-4AFA-9CA4-014EAA9EC2F3}"/>
              </a:ext>
            </a:extLst>
          </p:cNvPr>
          <p:cNvCxnSpPr/>
          <p:nvPr/>
        </p:nvCxnSpPr>
        <p:spPr>
          <a:xfrm>
            <a:off x="3452188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DB06AB-0812-4C98-AC94-22A481B19069}"/>
              </a:ext>
            </a:extLst>
          </p:cNvPr>
          <p:cNvCxnSpPr/>
          <p:nvPr/>
        </p:nvCxnSpPr>
        <p:spPr>
          <a:xfrm>
            <a:off x="3760438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B9A51F-BCAF-448D-9DA7-B326EEFE709F}"/>
              </a:ext>
            </a:extLst>
          </p:cNvPr>
          <p:cNvCxnSpPr/>
          <p:nvPr/>
        </p:nvCxnSpPr>
        <p:spPr>
          <a:xfrm>
            <a:off x="4068690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144FBDE-5A43-40ED-82B9-D44B7681D4E0}"/>
              </a:ext>
            </a:extLst>
          </p:cNvPr>
          <p:cNvCxnSpPr/>
          <p:nvPr/>
        </p:nvCxnSpPr>
        <p:spPr>
          <a:xfrm>
            <a:off x="4685193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17CD94B-D840-4E02-BCEB-937B285F4019}"/>
              </a:ext>
            </a:extLst>
          </p:cNvPr>
          <p:cNvCxnSpPr/>
          <p:nvPr/>
        </p:nvCxnSpPr>
        <p:spPr>
          <a:xfrm>
            <a:off x="4993445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5D8397C-B4FF-4CC7-B648-5E3A4B7A2852}"/>
              </a:ext>
            </a:extLst>
          </p:cNvPr>
          <p:cNvCxnSpPr/>
          <p:nvPr/>
        </p:nvCxnSpPr>
        <p:spPr>
          <a:xfrm>
            <a:off x="5301697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A75A2D0-143F-40FE-A898-7E2DE7F0E7A4}"/>
              </a:ext>
            </a:extLst>
          </p:cNvPr>
          <p:cNvCxnSpPr/>
          <p:nvPr/>
        </p:nvCxnSpPr>
        <p:spPr>
          <a:xfrm>
            <a:off x="5918200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7CB1CEA-8A7A-41AC-89A7-C83314E0D38B}"/>
              </a:ext>
            </a:extLst>
          </p:cNvPr>
          <p:cNvCxnSpPr/>
          <p:nvPr/>
        </p:nvCxnSpPr>
        <p:spPr>
          <a:xfrm>
            <a:off x="6226452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EB44E5-C70A-497E-9C6F-AC1045107C06}"/>
              </a:ext>
            </a:extLst>
          </p:cNvPr>
          <p:cNvCxnSpPr/>
          <p:nvPr/>
        </p:nvCxnSpPr>
        <p:spPr>
          <a:xfrm>
            <a:off x="6534703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356ADFF-0923-448D-91B2-AAACAD659698}"/>
              </a:ext>
            </a:extLst>
          </p:cNvPr>
          <p:cNvCxnSpPr/>
          <p:nvPr/>
        </p:nvCxnSpPr>
        <p:spPr>
          <a:xfrm>
            <a:off x="7151207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8A0D1BB-5FC8-424D-BB47-C3D4378CAA27}"/>
              </a:ext>
            </a:extLst>
          </p:cNvPr>
          <p:cNvCxnSpPr/>
          <p:nvPr/>
        </p:nvCxnSpPr>
        <p:spPr>
          <a:xfrm>
            <a:off x="7459458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4313333-2F7E-4AE2-9904-2B2BCAF11AD0}"/>
              </a:ext>
            </a:extLst>
          </p:cNvPr>
          <p:cNvCxnSpPr/>
          <p:nvPr/>
        </p:nvCxnSpPr>
        <p:spPr>
          <a:xfrm>
            <a:off x="7767709" y="2858247"/>
            <a:ext cx="0" cy="213424"/>
          </a:xfrm>
          <a:prstGeom prst="line">
            <a:avLst/>
          </a:prstGeom>
          <a:noFill/>
          <a:ln w="25400" cap="flat" cmpd="sng" algn="ctr">
            <a:solidFill>
              <a:srgbClr val="A5A5A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F79B96B-B9F3-48D3-8436-F35281BA0654}"/>
              </a:ext>
            </a:extLst>
          </p:cNvPr>
          <p:cNvCxnSpPr/>
          <p:nvPr/>
        </p:nvCxnSpPr>
        <p:spPr>
          <a:xfrm>
            <a:off x="3322105" y="1376611"/>
            <a:ext cx="0" cy="2934579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dash"/>
            <a:miter lim="800000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BAD4F2-DEBF-441B-8A44-380195409A4F}"/>
              </a:ext>
            </a:extLst>
          </p:cNvPr>
          <p:cNvSpPr txBox="1"/>
          <p:nvPr/>
        </p:nvSpPr>
        <p:spPr>
          <a:xfrm>
            <a:off x="2154519" y="4290773"/>
            <a:ext cx="2383986" cy="73866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 defTabSz="761970">
              <a:defRPr/>
            </a:pPr>
            <a:r>
              <a:rPr lang="en-US" sz="1400" b="1" kern="0" dirty="0">
                <a:solidFill>
                  <a:prstClr val="black"/>
                </a:solidFill>
                <a:latin typeface="Calibri"/>
              </a:rPr>
              <a:t>— Now —</a:t>
            </a:r>
          </a:p>
          <a:p>
            <a:pPr algn="ctr" defTabSz="761970">
              <a:defRPr/>
            </a:pPr>
            <a:r>
              <a:rPr lang="en-US" sz="1400" b="1" kern="0" dirty="0">
                <a:solidFill>
                  <a:prstClr val="black"/>
                </a:solidFill>
                <a:latin typeface="Calibri"/>
              </a:rPr>
              <a:t>Preliminary Allocations</a:t>
            </a:r>
          </a:p>
          <a:p>
            <a:pPr algn="ctr" defTabSz="761970">
              <a:defRPr/>
            </a:pPr>
            <a:r>
              <a:rPr lang="en-US" sz="1400" b="1" kern="0" dirty="0">
                <a:solidFill>
                  <a:prstClr val="black"/>
                </a:solidFill>
                <a:latin typeface="Calibri"/>
              </a:rPr>
              <a:t>for Fall 2019-20 Recruitments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2E643A-0756-4F5F-A573-02CF167CBF98}"/>
              </a:ext>
            </a:extLst>
          </p:cNvPr>
          <p:cNvGrpSpPr/>
          <p:nvPr/>
        </p:nvGrpSpPr>
        <p:grpSpPr>
          <a:xfrm>
            <a:off x="3396068" y="1028699"/>
            <a:ext cx="3283078" cy="2029913"/>
            <a:chOff x="8437318" y="1069848"/>
            <a:chExt cx="3939694" cy="2542032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C0D478DB-0505-4B3E-823E-87F0D850ED9B}"/>
                </a:ext>
              </a:extLst>
            </p:cNvPr>
            <p:cNvCxnSpPr/>
            <p:nvPr/>
          </p:nvCxnSpPr>
          <p:spPr>
            <a:xfrm>
              <a:off x="9070848" y="1783080"/>
              <a:ext cx="0" cy="1828800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F2052CC-4AAF-4E16-BA00-AEA869850071}"/>
                </a:ext>
              </a:extLst>
            </p:cNvPr>
            <p:cNvSpPr txBox="1"/>
            <p:nvPr/>
          </p:nvSpPr>
          <p:spPr>
            <a:xfrm>
              <a:off x="8437318" y="1069848"/>
              <a:ext cx="3939694" cy="655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Expected Final Allocation of Faculty Lines:</a:t>
              </a:r>
            </a:p>
            <a:p>
              <a:r>
                <a:rPr lang="en-US" sz="1400" b="1" dirty="0"/>
                <a:t>Summer 2019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CB8A4B2-8A1E-4184-A51A-84E79ED2C5DC}"/>
              </a:ext>
            </a:extLst>
          </p:cNvPr>
          <p:cNvGrpSpPr/>
          <p:nvPr/>
        </p:nvGrpSpPr>
        <p:grpSpPr>
          <a:xfrm>
            <a:off x="6433345" y="3118762"/>
            <a:ext cx="1903598" cy="1741223"/>
            <a:chOff x="8577299" y="1782996"/>
            <a:chExt cx="2284315" cy="2180495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D03525E7-E869-4156-996E-0E3BA163992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070848" y="1782996"/>
              <a:ext cx="0" cy="1828788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78DC9AD-298F-437A-98EA-48B31F8F450B}"/>
                </a:ext>
              </a:extLst>
            </p:cNvPr>
            <p:cNvSpPr txBox="1"/>
            <p:nvPr/>
          </p:nvSpPr>
          <p:spPr>
            <a:xfrm>
              <a:off x="8577299" y="3578069"/>
              <a:ext cx="2284315" cy="385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Expected Faculty Hires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4E98C371-940D-47F7-85EB-41297EDC92DC}"/>
              </a:ext>
            </a:extLst>
          </p:cNvPr>
          <p:cNvSpPr txBox="1"/>
          <p:nvPr/>
        </p:nvSpPr>
        <p:spPr>
          <a:xfrm>
            <a:off x="7763119" y="3074602"/>
            <a:ext cx="620684" cy="50257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Spring</a:t>
            </a:r>
          </a:p>
          <a:p>
            <a:pPr algn="ctr" defTabSz="761970">
              <a:defRPr/>
            </a:pPr>
            <a:r>
              <a:rPr lang="en-US" sz="1333" kern="0" dirty="0">
                <a:solidFill>
                  <a:prstClr val="black"/>
                </a:solidFill>
                <a:latin typeface="Calibri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28242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C575C04-57FE-FD46-BADD-47CE76040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550411"/>
          </a:xfrm>
        </p:spPr>
        <p:txBody>
          <a:bodyPr/>
          <a:lstStyle/>
          <a:p>
            <a:r>
              <a:rPr lang="en-US" dirty="0"/>
              <a:t>Faculty recruitment plan 2019-20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0557B40-ED86-F94C-B7DA-12A9A3D12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508" y="800100"/>
            <a:ext cx="5257800" cy="4495800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lvl="0"/>
            <a:r>
              <a:rPr lang="en-US" dirty="0"/>
              <a:t>Academic Affairs Manual</a:t>
            </a:r>
          </a:p>
          <a:p>
            <a:pPr lvl="1"/>
            <a:r>
              <a:rPr lang="en-US" u="sng" dirty="0"/>
              <a:t>Code Number</a:t>
            </a:r>
            <a:r>
              <a:rPr lang="en-US" dirty="0"/>
              <a:t>: AA 2017-03 </a:t>
            </a:r>
          </a:p>
          <a:p>
            <a:pPr lvl="1"/>
            <a:r>
              <a:rPr lang="en-US" u="sng" dirty="0"/>
              <a:t>Status</a:t>
            </a:r>
            <a:r>
              <a:rPr lang="en-US" dirty="0"/>
              <a:t>: Active </a:t>
            </a:r>
          </a:p>
          <a:p>
            <a:pPr lvl="1"/>
            <a:r>
              <a:rPr lang="en-US" u="sng" dirty="0"/>
              <a:t>Effective Date</a:t>
            </a:r>
            <a:r>
              <a:rPr lang="en-US" dirty="0"/>
              <a:t>: August 31, 2017</a:t>
            </a:r>
          </a:p>
          <a:p>
            <a:pPr lvl="1"/>
            <a:r>
              <a:rPr lang="en-US" u="sng" dirty="0"/>
              <a:t>Subject</a:t>
            </a:r>
            <a:r>
              <a:rPr lang="en-US" dirty="0"/>
              <a:t>: Guidelines &amp; Rationale for Tenure-Track Lines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Overview</a:t>
            </a:r>
          </a:p>
          <a:p>
            <a:pPr lvl="1"/>
            <a:r>
              <a:rPr lang="en-US" dirty="0"/>
              <a:t>This policy intends to facilitate the achievement of Goal #1, Objective A, Strategy #1 in the 2014-2020 University Strategic Plan to:</a:t>
            </a:r>
          </a:p>
          <a:p>
            <a:pPr lvl="1"/>
            <a:r>
              <a:rPr lang="en-US" i="1" dirty="0"/>
              <a:t>“Conduct a comprehensive faculty flow data analysis of tenured and tenure-track faculty in order to develop a campus multi-year plan of faculty hiring.”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85900"/>
            <a:ext cx="427230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5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EB9B4BA-DFD9-4263-98EE-DF5948679105}"/>
              </a:ext>
            </a:extLst>
          </p:cNvPr>
          <p:cNvSpPr/>
          <p:nvPr/>
        </p:nvSpPr>
        <p:spPr>
          <a:xfrm>
            <a:off x="0" y="550410"/>
            <a:ext cx="4546600" cy="4593090"/>
          </a:xfrm>
          <a:prstGeom prst="rect">
            <a:avLst/>
          </a:prstGeom>
          <a:solidFill>
            <a:srgbClr val="8600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C575C04-57FE-FD46-BADD-47CE76040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550411"/>
          </a:xfrm>
        </p:spPr>
        <p:txBody>
          <a:bodyPr/>
          <a:lstStyle/>
          <a:p>
            <a:r>
              <a:rPr lang="en-US" dirty="0"/>
              <a:t>Faculty recruitment plan 2019-20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0557B40-ED86-F94C-B7DA-12A9A3D12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600" y="800100"/>
            <a:ext cx="5257800" cy="4343400"/>
          </a:xfrm>
          <a:prstGeom prst="rect">
            <a:avLst/>
          </a:prstGeom>
          <a:solidFill>
            <a:schemeClr val="bg1">
              <a:alpha val="51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/>
            <a:r>
              <a:rPr lang="en-US" dirty="0"/>
              <a:t>Academic Affairs Manual</a:t>
            </a:r>
          </a:p>
          <a:p>
            <a:pPr lvl="1"/>
            <a:r>
              <a:rPr lang="en-US" u="sng" dirty="0"/>
              <a:t>Code Number</a:t>
            </a:r>
            <a:r>
              <a:rPr lang="en-US" dirty="0"/>
              <a:t>: AA 2017-03 </a:t>
            </a:r>
          </a:p>
          <a:p>
            <a:pPr lvl="1"/>
            <a:r>
              <a:rPr lang="en-US" u="sng" dirty="0"/>
              <a:t>Status</a:t>
            </a:r>
            <a:r>
              <a:rPr lang="en-US" dirty="0"/>
              <a:t>: Active </a:t>
            </a:r>
          </a:p>
          <a:p>
            <a:pPr lvl="1"/>
            <a:r>
              <a:rPr lang="en-US" u="sng" dirty="0"/>
              <a:t>Effective Date</a:t>
            </a:r>
            <a:r>
              <a:rPr lang="en-US" dirty="0"/>
              <a:t>: August 31, 2017</a:t>
            </a:r>
          </a:p>
          <a:p>
            <a:pPr lvl="1"/>
            <a:r>
              <a:rPr lang="en-US" u="sng" dirty="0"/>
              <a:t>Subject</a:t>
            </a:r>
            <a:r>
              <a:rPr lang="en-US" dirty="0"/>
              <a:t>: Guidelines &amp; Rationale for Tenure-Track Lines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Policy Item 9.0</a:t>
            </a:r>
          </a:p>
          <a:p>
            <a:pPr lvl="1"/>
            <a:r>
              <a:rPr lang="en-US" i="1" dirty="0"/>
              <a:t>Each year, before the end of the spring semester, the Provost will provide, in a report to the Academic Senate, a rationale for the allocation of new and “replacement” tenure-track lines for the upcoming academic year.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19CCD0-19EB-48F1-A5CC-B3BC3664E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" y="724188"/>
            <a:ext cx="3309831" cy="426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3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214984"/>
              </p:ext>
            </p:extLst>
          </p:nvPr>
        </p:nvGraphicFramePr>
        <p:xfrm>
          <a:off x="584200" y="266700"/>
          <a:ext cx="8908442" cy="4728056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010887">
                  <a:extLst>
                    <a:ext uri="{9D8B030D-6E8A-4147-A177-3AD203B41FA5}">
                      <a16:colId xmlns:a16="http://schemas.microsoft.com/office/drawing/2014/main" val="2908943688"/>
                    </a:ext>
                  </a:extLst>
                </a:gridCol>
                <a:gridCol w="1010887">
                  <a:extLst>
                    <a:ext uri="{9D8B030D-6E8A-4147-A177-3AD203B41FA5}">
                      <a16:colId xmlns:a16="http://schemas.microsoft.com/office/drawing/2014/main" val="2728931574"/>
                    </a:ext>
                  </a:extLst>
                </a:gridCol>
                <a:gridCol w="1010887">
                  <a:extLst>
                    <a:ext uri="{9D8B030D-6E8A-4147-A177-3AD203B41FA5}">
                      <a16:colId xmlns:a16="http://schemas.microsoft.com/office/drawing/2014/main" val="4252115799"/>
                    </a:ext>
                  </a:extLst>
                </a:gridCol>
                <a:gridCol w="1010887">
                  <a:extLst>
                    <a:ext uri="{9D8B030D-6E8A-4147-A177-3AD203B41FA5}">
                      <a16:colId xmlns:a16="http://schemas.microsoft.com/office/drawing/2014/main" val="3029463208"/>
                    </a:ext>
                  </a:extLst>
                </a:gridCol>
                <a:gridCol w="1010887">
                  <a:extLst>
                    <a:ext uri="{9D8B030D-6E8A-4147-A177-3AD203B41FA5}">
                      <a16:colId xmlns:a16="http://schemas.microsoft.com/office/drawing/2014/main" val="1003310636"/>
                    </a:ext>
                  </a:extLst>
                </a:gridCol>
                <a:gridCol w="1284669">
                  <a:extLst>
                    <a:ext uri="{9D8B030D-6E8A-4147-A177-3AD203B41FA5}">
                      <a16:colId xmlns:a16="http://schemas.microsoft.com/office/drawing/2014/main" val="3866165476"/>
                    </a:ext>
                  </a:extLst>
                </a:gridCol>
                <a:gridCol w="1284669">
                  <a:extLst>
                    <a:ext uri="{9D8B030D-6E8A-4147-A177-3AD203B41FA5}">
                      <a16:colId xmlns:a16="http://schemas.microsoft.com/office/drawing/2014/main" val="1727468712"/>
                    </a:ext>
                  </a:extLst>
                </a:gridCol>
                <a:gridCol w="1284669">
                  <a:extLst>
                    <a:ext uri="{9D8B030D-6E8A-4147-A177-3AD203B41FA5}">
                      <a16:colId xmlns:a16="http://schemas.microsoft.com/office/drawing/2014/main" val="914965441"/>
                    </a:ext>
                  </a:extLst>
                </a:gridCol>
              </a:tblGrid>
              <a:tr h="40198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100" b="1" i="1" u="none" strike="noStrike" dirty="0">
                          <a:effectLst/>
                        </a:rPr>
                        <a:t>Fall 2018</a:t>
                      </a:r>
                      <a:endParaRPr lang="en-US" sz="2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Full-Time Equivalents (FTE)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Ratios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012534"/>
                  </a:ext>
                </a:extLst>
              </a:tr>
              <a:tr h="1550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Students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Lecturers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Tenure-Track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Faculty (</a:t>
                      </a:r>
                      <a:r>
                        <a:rPr lang="en-US" sz="1800" u="none" strike="noStrike" dirty="0" err="1">
                          <a:effectLst/>
                        </a:rPr>
                        <a:t>Lect+TT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Student to Ten-Track Faculty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Student to All Faculty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Tenure Density (TT/All </a:t>
                      </a:r>
                      <a:r>
                        <a:rPr lang="en-US" sz="1800" u="none" strike="noStrike" dirty="0" err="1">
                          <a:effectLst/>
                        </a:rPr>
                        <a:t>Fac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165857"/>
                  </a:ext>
                </a:extLst>
              </a:tr>
              <a:tr h="401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CA&amp;H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 dirty="0">
                          <a:effectLst/>
                        </a:rPr>
                        <a:t>3644.7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96.3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58.9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 dirty="0">
                          <a:effectLst/>
                        </a:rPr>
                        <a:t>155.1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61.9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23.5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38%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967868"/>
                  </a:ext>
                </a:extLst>
              </a:tr>
              <a:tr h="401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CNBS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4232.4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 dirty="0">
                          <a:effectLst/>
                        </a:rPr>
                        <a:t>87.2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 dirty="0">
                          <a:effectLst/>
                        </a:rPr>
                        <a:t>71.3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 dirty="0">
                          <a:effectLst/>
                        </a:rPr>
                        <a:t>158.5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59.4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26.7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45%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983647"/>
                  </a:ext>
                </a:extLst>
              </a:tr>
              <a:tr h="401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CHHSN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2030.5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63.8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40.4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 dirty="0">
                          <a:effectLst/>
                        </a:rPr>
                        <a:t>104.2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50.3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19.5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39%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998786"/>
                  </a:ext>
                </a:extLst>
              </a:tr>
              <a:tr h="401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CBAPP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1865.6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34.6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46.0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 dirty="0">
                          <a:effectLst/>
                        </a:rPr>
                        <a:t>80.6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40.6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23.1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57%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73619"/>
                  </a:ext>
                </a:extLst>
              </a:tr>
              <a:tr h="401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COE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983.2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33.0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>
                          <a:effectLst/>
                        </a:rPr>
                        <a:t>26.0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100" u="none" strike="noStrike" dirty="0">
                          <a:effectLst/>
                        </a:rPr>
                        <a:t>59.0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37.8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16.7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 dirty="0">
                          <a:effectLst/>
                        </a:rPr>
                        <a:t>44%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552617"/>
                  </a:ext>
                </a:extLst>
              </a:tr>
              <a:tr h="3828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u="none" strike="noStrike">
                          <a:effectLst/>
                        </a:rPr>
                        <a:t>TOTALS</a:t>
                      </a:r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</a:rPr>
                        <a:t>12756.4</a:t>
                      </a:r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</a:rPr>
                        <a:t>314.9</a:t>
                      </a:r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</a:rPr>
                        <a:t>242.5</a:t>
                      </a:r>
                      <a:endParaRPr lang="en-US" sz="2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 dirty="0">
                          <a:effectLst/>
                        </a:rPr>
                        <a:t>557.4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52.6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22.9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u="none" strike="noStrike" dirty="0">
                          <a:effectLst/>
                        </a:rPr>
                        <a:t>44%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923187"/>
                  </a:ext>
                </a:extLst>
              </a:tr>
              <a:tr h="382838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extLst>
                  <a:ext uri="{0D108BD9-81ED-4DB2-BD59-A6C34878D82A}">
                    <a16:rowId xmlns:a16="http://schemas.microsoft.com/office/drawing/2014/main" val="379818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3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294147"/>
              </p:ext>
            </p:extLst>
          </p:nvPr>
        </p:nvGraphicFramePr>
        <p:xfrm>
          <a:off x="584200" y="271397"/>
          <a:ext cx="901873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30247" y="271397"/>
            <a:ext cx="3423781" cy="7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3" dirty="0"/>
              <a:t>Faculty FTE by College </a:t>
            </a:r>
          </a:p>
          <a:p>
            <a:pPr algn="ctr"/>
            <a:r>
              <a:rPr lang="en-US" sz="2083" dirty="0"/>
              <a:t>2018 Census</a:t>
            </a:r>
          </a:p>
        </p:txBody>
      </p:sp>
    </p:spTree>
    <p:extLst>
      <p:ext uri="{BB962C8B-B14F-4D97-AF65-F5344CB8AC3E}">
        <p14:creationId xmlns:p14="http://schemas.microsoft.com/office/powerpoint/2010/main" val="25475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268186"/>
              </p:ext>
            </p:extLst>
          </p:nvPr>
        </p:nvGraphicFramePr>
        <p:xfrm>
          <a:off x="1498600" y="539068"/>
          <a:ext cx="7899400" cy="4496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7263" y="-27394"/>
            <a:ext cx="98257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Snapshot for First-Time Full-Time Freshmen Cohort 2012: Graduation Rates </a:t>
            </a:r>
          </a:p>
        </p:txBody>
      </p:sp>
    </p:spTree>
    <p:extLst>
      <p:ext uri="{BB962C8B-B14F-4D97-AF65-F5344CB8AC3E}">
        <p14:creationId xmlns:p14="http://schemas.microsoft.com/office/powerpoint/2010/main" val="40251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145269"/>
              </p:ext>
            </p:extLst>
          </p:nvPr>
        </p:nvGraphicFramePr>
        <p:xfrm>
          <a:off x="431801" y="584001"/>
          <a:ext cx="9296400" cy="450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7263" y="106947"/>
            <a:ext cx="98257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Snapshot for Community College </a:t>
            </a:r>
            <a:r>
              <a:rPr lang="en-US" sz="2500" dirty="0" smtClean="0"/>
              <a:t>Transfer </a:t>
            </a:r>
            <a:r>
              <a:rPr lang="en-US" sz="2500" dirty="0"/>
              <a:t>Cohort 2012: Graduation Rates </a:t>
            </a:r>
          </a:p>
        </p:txBody>
      </p:sp>
    </p:spTree>
    <p:extLst>
      <p:ext uri="{BB962C8B-B14F-4D97-AF65-F5344CB8AC3E}">
        <p14:creationId xmlns:p14="http://schemas.microsoft.com/office/powerpoint/2010/main" val="29839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7B2410-DC66-4EAD-A302-B7C4D2095190}"/>
              </a:ext>
            </a:extLst>
          </p:cNvPr>
          <p:cNvSpPr/>
          <p:nvPr/>
        </p:nvSpPr>
        <p:spPr>
          <a:xfrm>
            <a:off x="0" y="876300"/>
            <a:ext cx="4546600" cy="4267200"/>
          </a:xfrm>
          <a:prstGeom prst="rect">
            <a:avLst/>
          </a:prstGeom>
          <a:solidFill>
            <a:srgbClr val="8600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D1F632-36AE-1D45-B78E-D7F62ACCEA4E}"/>
              </a:ext>
            </a:extLst>
          </p:cNvPr>
          <p:cNvSpPr txBox="1">
            <a:spLocks/>
          </p:cNvSpPr>
          <p:nvPr/>
        </p:nvSpPr>
        <p:spPr>
          <a:xfrm>
            <a:off x="812800" y="266700"/>
            <a:ext cx="8534400" cy="60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528"/>
              </a:spcBef>
              <a:buFont typeface="Arial"/>
              <a:buNone/>
              <a:defRPr sz="2200" b="1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 dirty="0"/>
              <a:t>SUBTITLE GOES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6ADEB6-5483-4A4E-BDF2-8D5AF7EDF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876301"/>
          </a:xfrm>
        </p:spPr>
        <p:txBody>
          <a:bodyPr/>
          <a:lstStyle/>
          <a:p>
            <a:r>
              <a:rPr lang="en-US" sz="2800" dirty="0"/>
              <a:t>rationale for the allocation of </a:t>
            </a:r>
            <a:br>
              <a:rPr lang="en-US" sz="2800" dirty="0"/>
            </a:br>
            <a:r>
              <a:rPr lang="en-US" sz="2800" dirty="0"/>
              <a:t>new and replacement lines</a:t>
            </a:r>
            <a:endParaRPr lang="en-US" sz="3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2F7E2E-9EC1-C345-9A34-B32006E7B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485900"/>
            <a:ext cx="4038601" cy="3446010"/>
          </a:xfrm>
          <a:prstGeom prst="rect">
            <a:avLst/>
          </a:prstGeom>
          <a:solidFill>
            <a:srgbClr val="860038">
              <a:alpha val="51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5400" dirty="0">
                <a:solidFill>
                  <a:schemeClr val="bg1"/>
                </a:solidFill>
              </a:rPr>
              <a:t>College of Arts &amp; Humanities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A66E33C-EF29-3343-BA0F-DFFCF39E7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4282606"/>
              </p:ext>
            </p:extLst>
          </p:nvPr>
        </p:nvGraphicFramePr>
        <p:xfrm>
          <a:off x="5765800" y="1018156"/>
          <a:ext cx="3962400" cy="3712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40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7B2410-DC66-4EAD-A302-B7C4D2095190}"/>
              </a:ext>
            </a:extLst>
          </p:cNvPr>
          <p:cNvSpPr/>
          <p:nvPr/>
        </p:nvSpPr>
        <p:spPr>
          <a:xfrm>
            <a:off x="0" y="876300"/>
            <a:ext cx="4546600" cy="4267200"/>
          </a:xfrm>
          <a:prstGeom prst="rect">
            <a:avLst/>
          </a:prstGeom>
          <a:solidFill>
            <a:srgbClr val="8600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3BD1F632-36AE-1D45-B78E-D7F62ACCEA4E}"/>
              </a:ext>
            </a:extLst>
          </p:cNvPr>
          <p:cNvSpPr txBox="1">
            <a:spLocks/>
          </p:cNvSpPr>
          <p:nvPr/>
        </p:nvSpPr>
        <p:spPr>
          <a:xfrm>
            <a:off x="812800" y="266700"/>
            <a:ext cx="8534400" cy="609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ts val="528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528"/>
              </a:spcBef>
              <a:buFont typeface="Arial"/>
              <a:buNone/>
              <a:defRPr sz="2200" b="1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 dirty="0"/>
              <a:t>SUBTITLE GOES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6ADEB6-5483-4A4E-BDF2-8D5AF7EDF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160000" cy="876301"/>
          </a:xfrm>
        </p:spPr>
        <p:txBody>
          <a:bodyPr/>
          <a:lstStyle/>
          <a:p>
            <a:r>
              <a:rPr lang="en-US" sz="2800" dirty="0"/>
              <a:t>rationale for the allocation of </a:t>
            </a:r>
            <a:br>
              <a:rPr lang="en-US" sz="2800" dirty="0"/>
            </a:br>
            <a:r>
              <a:rPr lang="en-US" sz="2800" dirty="0"/>
              <a:t>new and replacement lines</a:t>
            </a:r>
            <a:endParaRPr lang="en-US" sz="3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72F7E2E-9EC1-C345-9A34-B32006E7B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501818"/>
            <a:ext cx="4038601" cy="3065010"/>
          </a:xfrm>
          <a:prstGeom prst="rect">
            <a:avLst/>
          </a:prstGeom>
          <a:solidFill>
            <a:srgbClr val="860038">
              <a:alpha val="51000"/>
            </a:srgb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/>
            <a:r>
              <a:rPr lang="en-US" sz="4400" dirty="0">
                <a:solidFill>
                  <a:schemeClr val="bg1"/>
                </a:solidFill>
              </a:rPr>
              <a:t>College of Business Administration and Public Policy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A66E33C-EF29-3343-BA0F-DFFCF39E7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6522660"/>
              </p:ext>
            </p:extLst>
          </p:nvPr>
        </p:nvGraphicFramePr>
        <p:xfrm>
          <a:off x="5765800" y="1018156"/>
          <a:ext cx="3962400" cy="3712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75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3874</TotalTime>
  <Words>651</Words>
  <Application>Microsoft Office PowerPoint</Application>
  <PresentationFormat>Custom</PresentationFormat>
  <Paragraphs>253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Presentation4</vt:lpstr>
      <vt:lpstr>PowerPoint Presentation</vt:lpstr>
      <vt:lpstr>Faculty recruitment plan 2019-20</vt:lpstr>
      <vt:lpstr>Faculty recruitment plan 2019-20</vt:lpstr>
      <vt:lpstr>PowerPoint Presentation</vt:lpstr>
      <vt:lpstr>PowerPoint Presentation</vt:lpstr>
      <vt:lpstr>PowerPoint Presentation</vt:lpstr>
      <vt:lpstr>PowerPoint Presentation</vt:lpstr>
      <vt:lpstr>rationale for the allocation of  new and replacement lines</vt:lpstr>
      <vt:lpstr>rationale for the allocation of  new and replacement lines</vt:lpstr>
      <vt:lpstr>rationale for the allocation of  new and replacement lines</vt:lpstr>
      <vt:lpstr>rationale for the allocation of  new and replacement lines</vt:lpstr>
      <vt:lpstr>rationale for the allocation of  new and replacement lines</vt:lpstr>
      <vt:lpstr>rationale for the allocation of  new and replacement lines</vt:lpstr>
      <vt:lpstr>Allocation to Colleges and Departments</vt:lpstr>
      <vt:lpstr>Faculty Scenarios by College for Hiring 2020-21</vt:lpstr>
      <vt:lpstr>Funding for Tenure-Track Faculty Hiring</vt:lpstr>
      <vt:lpstr>Tenure-Track Faculty Hiring Planning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Michael E. Spagna</dc:creator>
  <cp:lastModifiedBy>Susanne Walker</cp:lastModifiedBy>
  <cp:revision>213</cp:revision>
  <dcterms:created xsi:type="dcterms:W3CDTF">2014-06-16T16:43:24Z</dcterms:created>
  <dcterms:modified xsi:type="dcterms:W3CDTF">2019-05-02T17:21:35Z</dcterms:modified>
</cp:coreProperties>
</file>