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58" r:id="rId4"/>
    <p:sldId id="260" r:id="rId5"/>
    <p:sldId id="261" r:id="rId6"/>
    <p:sldId id="262" r:id="rId7"/>
    <p:sldId id="263" r:id="rId8"/>
    <p:sldId id="264" r:id="rId9"/>
    <p:sldId id="271" r:id="rId10"/>
    <p:sldId id="270" r:id="rId11"/>
    <p:sldId id="272" r:id="rId12"/>
    <p:sldId id="265" r:id="rId13"/>
    <p:sldId id="266" r:id="rId14"/>
    <p:sldId id="267" r:id="rId15"/>
    <p:sldId id="268" r:id="rId16"/>
    <p:sldId id="269"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53B"/>
    <a:srgbClr val="00416D"/>
    <a:srgbClr val="E7B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9F4B5-5EA6-49EB-93EF-01C78CB6D8E1}" v="31" dt="2022-03-25T19:10:35.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3" autoAdjust="0"/>
    <p:restoredTop sz="95742" autoAdjust="0"/>
  </p:normalViewPr>
  <p:slideViewPr>
    <p:cSldViewPr snapToGrid="0">
      <p:cViewPr varScale="1">
        <p:scale>
          <a:sx n="107" d="100"/>
          <a:sy n="107"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sa Barton" userId="d4353061-310f-41ac-9ef0-6e528f564584" providerId="ADAL" clId="{2B29F4B5-5EA6-49EB-93EF-01C78CB6D8E1}"/>
    <pc:docChg chg="undo redo custSel addSld delSld modSld modMainMaster">
      <pc:chgData name="Anissa Barton" userId="d4353061-310f-41ac-9ef0-6e528f564584" providerId="ADAL" clId="{2B29F4B5-5EA6-49EB-93EF-01C78CB6D8E1}" dt="2022-03-25T19:10:47.855" v="707" actId="1076"/>
      <pc:docMkLst>
        <pc:docMk/>
      </pc:docMkLst>
      <pc:sldChg chg="delSp modSp add del mod chgLayout">
        <pc:chgData name="Anissa Barton" userId="d4353061-310f-41ac-9ef0-6e528f564584" providerId="ADAL" clId="{2B29F4B5-5EA6-49EB-93EF-01C78CB6D8E1}" dt="2022-03-25T18:29:54.918" v="58" actId="478"/>
        <pc:sldMkLst>
          <pc:docMk/>
          <pc:sldMk cId="3958037522" sldId="257"/>
        </pc:sldMkLst>
        <pc:spChg chg="mod ord">
          <ac:chgData name="Anissa Barton" userId="d4353061-310f-41ac-9ef0-6e528f564584" providerId="ADAL" clId="{2B29F4B5-5EA6-49EB-93EF-01C78CB6D8E1}" dt="2022-03-25T18:29:30.647" v="49" actId="6549"/>
          <ac:spMkLst>
            <pc:docMk/>
            <pc:sldMk cId="3958037522" sldId="257"/>
            <ac:spMk id="2" creationId="{00000000-0000-0000-0000-000000000000}"/>
          </ac:spMkLst>
        </pc:spChg>
        <pc:spChg chg="mod ord">
          <ac:chgData name="Anissa Barton" userId="d4353061-310f-41ac-9ef0-6e528f564584" providerId="ADAL" clId="{2B29F4B5-5EA6-49EB-93EF-01C78CB6D8E1}" dt="2022-03-25T18:29:44.900" v="55" actId="207"/>
          <ac:spMkLst>
            <pc:docMk/>
            <pc:sldMk cId="3958037522" sldId="257"/>
            <ac:spMk id="3" creationId="{00000000-0000-0000-0000-000000000000}"/>
          </ac:spMkLst>
        </pc:spChg>
        <pc:spChg chg="del mod">
          <ac:chgData name="Anissa Barton" userId="d4353061-310f-41ac-9ef0-6e528f564584" providerId="ADAL" clId="{2B29F4B5-5EA6-49EB-93EF-01C78CB6D8E1}" dt="2022-03-25T18:29:54.918" v="58" actId="478"/>
          <ac:spMkLst>
            <pc:docMk/>
            <pc:sldMk cId="3958037522" sldId="257"/>
            <ac:spMk id="4" creationId="{00000000-0000-0000-0000-000000000000}"/>
          </ac:spMkLst>
        </pc:spChg>
        <pc:spChg chg="del mod">
          <ac:chgData name="Anissa Barton" userId="d4353061-310f-41ac-9ef0-6e528f564584" providerId="ADAL" clId="{2B29F4B5-5EA6-49EB-93EF-01C78CB6D8E1}" dt="2022-03-25T18:29:51.797" v="57" actId="478"/>
          <ac:spMkLst>
            <pc:docMk/>
            <pc:sldMk cId="3958037522" sldId="257"/>
            <ac:spMk id="5" creationId="{00000000-0000-0000-0000-000000000000}"/>
          </ac:spMkLst>
        </pc:spChg>
        <pc:spChg chg="mod">
          <ac:chgData name="Anissa Barton" userId="d4353061-310f-41ac-9ef0-6e528f564584" providerId="ADAL" clId="{2B29F4B5-5EA6-49EB-93EF-01C78CB6D8E1}" dt="2022-03-25T18:28:21.982" v="24"/>
          <ac:spMkLst>
            <pc:docMk/>
            <pc:sldMk cId="3958037522" sldId="257"/>
            <ac:spMk id="10" creationId="{00000000-0000-0000-0000-000000000000}"/>
          </ac:spMkLst>
        </pc:spChg>
        <pc:picChg chg="del mod">
          <ac:chgData name="Anissa Barton" userId="d4353061-310f-41ac-9ef0-6e528f564584" providerId="ADAL" clId="{2B29F4B5-5EA6-49EB-93EF-01C78CB6D8E1}" dt="2022-03-25T18:29:50.556" v="56" actId="478"/>
          <ac:picMkLst>
            <pc:docMk/>
            <pc:sldMk cId="3958037522" sldId="257"/>
            <ac:picMk id="6" creationId="{00000000-0000-0000-0000-000000000000}"/>
          </ac:picMkLst>
        </pc:picChg>
        <pc:picChg chg="del mod">
          <ac:chgData name="Anissa Barton" userId="d4353061-310f-41ac-9ef0-6e528f564584" providerId="ADAL" clId="{2B29F4B5-5EA6-49EB-93EF-01C78CB6D8E1}" dt="2022-03-25T18:29:54.918" v="58" actId="478"/>
          <ac:picMkLst>
            <pc:docMk/>
            <pc:sldMk cId="3958037522" sldId="257"/>
            <ac:picMk id="7" creationId="{00000000-0000-0000-0000-000000000000}"/>
          </ac:picMkLst>
        </pc:picChg>
      </pc:sldChg>
      <pc:sldChg chg="addSp delSp modSp mod modClrScheme chgLayout">
        <pc:chgData name="Anissa Barton" userId="d4353061-310f-41ac-9ef0-6e528f564584" providerId="ADAL" clId="{2B29F4B5-5EA6-49EB-93EF-01C78CB6D8E1}" dt="2022-03-25T19:08:51.660" v="580" actId="14100"/>
        <pc:sldMkLst>
          <pc:docMk/>
          <pc:sldMk cId="848772883" sldId="258"/>
        </pc:sldMkLst>
        <pc:spChg chg="add del mod ord">
          <ac:chgData name="Anissa Barton" userId="d4353061-310f-41ac-9ef0-6e528f564584" providerId="ADAL" clId="{2B29F4B5-5EA6-49EB-93EF-01C78CB6D8E1}" dt="2022-03-25T18:33:56.206" v="166" actId="478"/>
          <ac:spMkLst>
            <pc:docMk/>
            <pc:sldMk cId="848772883" sldId="258"/>
            <ac:spMk id="2" creationId="{D4C65C3B-8CB6-4740-A2B3-F89CAB47E6EF}"/>
          </ac:spMkLst>
        </pc:spChg>
        <pc:spChg chg="mod ord">
          <ac:chgData name="Anissa Barton" userId="d4353061-310f-41ac-9ef0-6e528f564584" providerId="ADAL" clId="{2B29F4B5-5EA6-49EB-93EF-01C78CB6D8E1}" dt="2022-03-25T18:33:22.129" v="157" actId="700"/>
          <ac:spMkLst>
            <pc:docMk/>
            <pc:sldMk cId="848772883" sldId="258"/>
            <ac:spMk id="3" creationId="{00000000-0000-0000-0000-000000000000}"/>
          </ac:spMkLst>
        </pc:spChg>
        <pc:spChg chg="del mod">
          <ac:chgData name="Anissa Barton" userId="d4353061-310f-41ac-9ef0-6e528f564584" providerId="ADAL" clId="{2B29F4B5-5EA6-49EB-93EF-01C78CB6D8E1}" dt="2022-03-25T18:33:53.329" v="165" actId="478"/>
          <ac:spMkLst>
            <pc:docMk/>
            <pc:sldMk cId="848772883" sldId="258"/>
            <ac:spMk id="4" creationId="{00000000-0000-0000-0000-000000000000}"/>
          </ac:spMkLst>
        </pc:spChg>
        <pc:spChg chg="del mod">
          <ac:chgData name="Anissa Barton" userId="d4353061-310f-41ac-9ef0-6e528f564584" providerId="ADAL" clId="{2B29F4B5-5EA6-49EB-93EF-01C78CB6D8E1}" dt="2022-03-25T18:33:50.743" v="164" actId="478"/>
          <ac:spMkLst>
            <pc:docMk/>
            <pc:sldMk cId="848772883" sldId="258"/>
            <ac:spMk id="5" creationId="{00000000-0000-0000-0000-000000000000}"/>
          </ac:spMkLst>
        </pc:spChg>
        <pc:spChg chg="mod ord">
          <ac:chgData name="Anissa Barton" userId="d4353061-310f-41ac-9ef0-6e528f564584" providerId="ADAL" clId="{2B29F4B5-5EA6-49EB-93EF-01C78CB6D8E1}" dt="2022-03-25T18:33:22.129" v="157" actId="700"/>
          <ac:spMkLst>
            <pc:docMk/>
            <pc:sldMk cId="848772883" sldId="258"/>
            <ac:spMk id="8" creationId="{00000000-0000-0000-0000-000000000000}"/>
          </ac:spMkLst>
        </pc:spChg>
        <pc:spChg chg="mod">
          <ac:chgData name="Anissa Barton" userId="d4353061-310f-41ac-9ef0-6e528f564584" providerId="ADAL" clId="{2B29F4B5-5EA6-49EB-93EF-01C78CB6D8E1}" dt="2022-03-25T18:28:21.982" v="24"/>
          <ac:spMkLst>
            <pc:docMk/>
            <pc:sldMk cId="848772883" sldId="258"/>
            <ac:spMk id="9" creationId="{00000000-0000-0000-0000-000000000000}"/>
          </ac:spMkLst>
        </pc:spChg>
        <pc:spChg chg="mod">
          <ac:chgData name="Anissa Barton" userId="d4353061-310f-41ac-9ef0-6e528f564584" providerId="ADAL" clId="{2B29F4B5-5EA6-49EB-93EF-01C78CB6D8E1}" dt="2022-03-25T18:28:21.982" v="24"/>
          <ac:spMkLst>
            <pc:docMk/>
            <pc:sldMk cId="848772883" sldId="258"/>
            <ac:spMk id="10" creationId="{00000000-0000-0000-0000-000000000000}"/>
          </ac:spMkLst>
        </pc:spChg>
        <pc:spChg chg="mod">
          <ac:chgData name="Anissa Barton" userId="d4353061-310f-41ac-9ef0-6e528f564584" providerId="ADAL" clId="{2B29F4B5-5EA6-49EB-93EF-01C78CB6D8E1}" dt="2022-03-25T18:33:34.850" v="159" actId="1076"/>
          <ac:spMkLst>
            <pc:docMk/>
            <pc:sldMk cId="848772883" sldId="258"/>
            <ac:spMk id="12" creationId="{00000000-0000-0000-0000-000000000000}"/>
          </ac:spMkLst>
        </pc:spChg>
        <pc:spChg chg="add mod">
          <ac:chgData name="Anissa Barton" userId="d4353061-310f-41ac-9ef0-6e528f564584" providerId="ADAL" clId="{2B29F4B5-5EA6-49EB-93EF-01C78CB6D8E1}" dt="2022-03-25T19:08:51.660" v="580" actId="14100"/>
          <ac:spMkLst>
            <pc:docMk/>
            <pc:sldMk cId="848772883" sldId="258"/>
            <ac:spMk id="19" creationId="{DB74306A-C281-4062-89AF-710DAC2A6878}"/>
          </ac:spMkLst>
        </pc:spChg>
        <pc:picChg chg="del mod">
          <ac:chgData name="Anissa Barton" userId="d4353061-310f-41ac-9ef0-6e528f564584" providerId="ADAL" clId="{2B29F4B5-5EA6-49EB-93EF-01C78CB6D8E1}" dt="2022-03-25T18:33:47.479" v="163" actId="478"/>
          <ac:picMkLst>
            <pc:docMk/>
            <pc:sldMk cId="848772883" sldId="258"/>
            <ac:picMk id="6" creationId="{00000000-0000-0000-0000-000000000000}"/>
          </ac:picMkLst>
        </pc:picChg>
        <pc:picChg chg="del mod">
          <ac:chgData name="Anissa Barton" userId="d4353061-310f-41ac-9ef0-6e528f564584" providerId="ADAL" clId="{2B29F4B5-5EA6-49EB-93EF-01C78CB6D8E1}" dt="2022-03-25T18:33:50.743" v="164" actId="478"/>
          <ac:picMkLst>
            <pc:docMk/>
            <pc:sldMk cId="848772883" sldId="258"/>
            <ac:picMk id="7" creationId="{00000000-0000-0000-0000-000000000000}"/>
          </ac:picMkLst>
        </pc:picChg>
        <pc:picChg chg="add mod">
          <ac:chgData name="Anissa Barton" userId="d4353061-310f-41ac-9ef0-6e528f564584" providerId="ADAL" clId="{2B29F4B5-5EA6-49EB-93EF-01C78CB6D8E1}" dt="2022-03-25T18:38:52.813" v="201" actId="167"/>
          <ac:picMkLst>
            <pc:docMk/>
            <pc:sldMk cId="848772883" sldId="258"/>
            <ac:picMk id="15" creationId="{BAAE571D-81B8-4DB5-8D05-5339F0B253B0}"/>
          </ac:picMkLst>
        </pc:picChg>
        <pc:picChg chg="mod">
          <ac:chgData name="Anissa Barton" userId="d4353061-310f-41ac-9ef0-6e528f564584" providerId="ADAL" clId="{2B29F4B5-5EA6-49EB-93EF-01C78CB6D8E1}" dt="2022-03-25T18:34:30.301" v="180" actId="1035"/>
          <ac:picMkLst>
            <pc:docMk/>
            <pc:sldMk cId="848772883" sldId="258"/>
            <ac:picMk id="1026" creationId="{00000000-0000-0000-0000-000000000000}"/>
          </ac:picMkLst>
        </pc:picChg>
        <pc:picChg chg="del mod">
          <ac:chgData name="Anissa Barton" userId="d4353061-310f-41ac-9ef0-6e528f564584" providerId="ADAL" clId="{2B29F4B5-5EA6-49EB-93EF-01C78CB6D8E1}" dt="2022-03-25T18:38:41.031" v="197" actId="478"/>
          <ac:picMkLst>
            <pc:docMk/>
            <pc:sldMk cId="848772883" sldId="258"/>
            <ac:picMk id="1027" creationId="{00000000-0000-0000-0000-000000000000}"/>
          </ac:picMkLst>
        </pc:picChg>
        <pc:cxnChg chg="mod">
          <ac:chgData name="Anissa Barton" userId="d4353061-310f-41ac-9ef0-6e528f564584" providerId="ADAL" clId="{2B29F4B5-5EA6-49EB-93EF-01C78CB6D8E1}" dt="2022-03-25T18:38:58.065" v="202" actId="14100"/>
          <ac:cxnSpMkLst>
            <pc:docMk/>
            <pc:sldMk cId="848772883" sldId="258"/>
            <ac:cxnSpMk id="14" creationId="{00000000-0000-0000-0000-000000000000}"/>
          </ac:cxnSpMkLst>
        </pc:cxnChg>
      </pc:sldChg>
      <pc:sldChg chg="addSp delSp modSp mod modClrScheme chgLayout">
        <pc:chgData name="Anissa Barton" userId="d4353061-310f-41ac-9ef0-6e528f564584" providerId="ADAL" clId="{2B29F4B5-5EA6-49EB-93EF-01C78CB6D8E1}" dt="2022-03-25T18:33:03.024" v="151" actId="1076"/>
        <pc:sldMkLst>
          <pc:docMk/>
          <pc:sldMk cId="860413495" sldId="259"/>
        </pc:sldMkLst>
        <pc:spChg chg="add del mod ord">
          <ac:chgData name="Anissa Barton" userId="d4353061-310f-41ac-9ef0-6e528f564584" providerId="ADAL" clId="{2B29F4B5-5EA6-49EB-93EF-01C78CB6D8E1}" dt="2022-03-25T18:30:16.112" v="61" actId="700"/>
          <ac:spMkLst>
            <pc:docMk/>
            <pc:sldMk cId="860413495" sldId="259"/>
            <ac:spMk id="2" creationId="{AD8CB5DC-F7D8-4269-A6EA-501F3BABB505}"/>
          </ac:spMkLst>
        </pc:spChg>
        <pc:spChg chg="mod ord">
          <ac:chgData name="Anissa Barton" userId="d4353061-310f-41ac-9ef0-6e528f564584" providerId="ADAL" clId="{2B29F4B5-5EA6-49EB-93EF-01C78CB6D8E1}" dt="2022-03-25T18:30:30.342" v="64" actId="700"/>
          <ac:spMkLst>
            <pc:docMk/>
            <pc:sldMk cId="860413495" sldId="259"/>
            <ac:spMk id="3" creationId="{00000000-0000-0000-0000-000000000000}"/>
          </ac:spMkLst>
        </pc:spChg>
        <pc:spChg chg="del mod">
          <ac:chgData name="Anissa Barton" userId="d4353061-310f-41ac-9ef0-6e528f564584" providerId="ADAL" clId="{2B29F4B5-5EA6-49EB-93EF-01C78CB6D8E1}" dt="2022-03-25T18:30:01.671" v="59" actId="478"/>
          <ac:spMkLst>
            <pc:docMk/>
            <pc:sldMk cId="860413495" sldId="259"/>
            <ac:spMk id="4" creationId="{00000000-0000-0000-0000-000000000000}"/>
          </ac:spMkLst>
        </pc:spChg>
        <pc:spChg chg="del mod">
          <ac:chgData name="Anissa Barton" userId="d4353061-310f-41ac-9ef0-6e528f564584" providerId="ADAL" clId="{2B29F4B5-5EA6-49EB-93EF-01C78CB6D8E1}" dt="2022-03-25T18:30:01.671" v="59" actId="478"/>
          <ac:spMkLst>
            <pc:docMk/>
            <pc:sldMk cId="860413495" sldId="259"/>
            <ac:spMk id="5" creationId="{00000000-0000-0000-0000-000000000000}"/>
          </ac:spMkLst>
        </pc:spChg>
        <pc:spChg chg="del mod ord">
          <ac:chgData name="Anissa Barton" userId="d4353061-310f-41ac-9ef0-6e528f564584" providerId="ADAL" clId="{2B29F4B5-5EA6-49EB-93EF-01C78CB6D8E1}" dt="2022-03-25T18:30:26.715" v="63" actId="478"/>
          <ac:spMkLst>
            <pc:docMk/>
            <pc:sldMk cId="860413495" sldId="259"/>
            <ac:spMk id="8" creationId="{00000000-0000-0000-0000-000000000000}"/>
          </ac:spMkLst>
        </pc:spChg>
        <pc:spChg chg="del mod">
          <ac:chgData name="Anissa Barton" userId="d4353061-310f-41ac-9ef0-6e528f564584" providerId="ADAL" clId="{2B29F4B5-5EA6-49EB-93EF-01C78CB6D8E1}" dt="2022-03-25T18:30:42.267" v="68" actId="478"/>
          <ac:spMkLst>
            <pc:docMk/>
            <pc:sldMk cId="860413495" sldId="259"/>
            <ac:spMk id="9" creationId="{00000000-0000-0000-0000-000000000000}"/>
          </ac:spMkLst>
        </pc:spChg>
        <pc:spChg chg="mod">
          <ac:chgData name="Anissa Barton" userId="d4353061-310f-41ac-9ef0-6e528f564584" providerId="ADAL" clId="{2B29F4B5-5EA6-49EB-93EF-01C78CB6D8E1}" dt="2022-03-25T18:28:21.982" v="24"/>
          <ac:spMkLst>
            <pc:docMk/>
            <pc:sldMk cId="860413495" sldId="259"/>
            <ac:spMk id="10" creationId="{00000000-0000-0000-0000-000000000000}"/>
          </ac:spMkLst>
        </pc:spChg>
        <pc:spChg chg="add mod ord">
          <ac:chgData name="Anissa Barton" userId="d4353061-310f-41ac-9ef0-6e528f564584" providerId="ADAL" clId="{2B29F4B5-5EA6-49EB-93EF-01C78CB6D8E1}" dt="2022-03-25T18:30:34.485" v="66" actId="20577"/>
          <ac:spMkLst>
            <pc:docMk/>
            <pc:sldMk cId="860413495" sldId="259"/>
            <ac:spMk id="12" creationId="{94668241-B9D7-493F-BC01-A4D13B3E2120}"/>
          </ac:spMkLst>
        </pc:spChg>
        <pc:spChg chg="add mod ord">
          <ac:chgData name="Anissa Barton" userId="d4353061-310f-41ac-9ef0-6e528f564584" providerId="ADAL" clId="{2B29F4B5-5EA6-49EB-93EF-01C78CB6D8E1}" dt="2022-03-25T18:32:52.832" v="150" actId="20577"/>
          <ac:spMkLst>
            <pc:docMk/>
            <pc:sldMk cId="860413495" sldId="259"/>
            <ac:spMk id="13" creationId="{2634B98A-878F-47B5-81F5-512B39A3FE8C}"/>
          </ac:spMkLst>
        </pc:spChg>
        <pc:picChg chg="del mod">
          <ac:chgData name="Anissa Barton" userId="d4353061-310f-41ac-9ef0-6e528f564584" providerId="ADAL" clId="{2B29F4B5-5EA6-49EB-93EF-01C78CB6D8E1}" dt="2022-03-25T18:30:01.671" v="59" actId="478"/>
          <ac:picMkLst>
            <pc:docMk/>
            <pc:sldMk cId="860413495" sldId="259"/>
            <ac:picMk id="6" creationId="{00000000-0000-0000-0000-000000000000}"/>
          </ac:picMkLst>
        </pc:picChg>
        <pc:picChg chg="del mod">
          <ac:chgData name="Anissa Barton" userId="d4353061-310f-41ac-9ef0-6e528f564584" providerId="ADAL" clId="{2B29F4B5-5EA6-49EB-93EF-01C78CB6D8E1}" dt="2022-03-25T18:30:01.671" v="59" actId="478"/>
          <ac:picMkLst>
            <pc:docMk/>
            <pc:sldMk cId="860413495" sldId="259"/>
            <ac:picMk id="7" creationId="{00000000-0000-0000-0000-000000000000}"/>
          </ac:picMkLst>
        </pc:picChg>
        <pc:picChg chg="mod">
          <ac:chgData name="Anissa Barton" userId="d4353061-310f-41ac-9ef0-6e528f564584" providerId="ADAL" clId="{2B29F4B5-5EA6-49EB-93EF-01C78CB6D8E1}" dt="2022-03-25T18:33:03.024" v="151" actId="1076"/>
          <ac:picMkLst>
            <pc:docMk/>
            <pc:sldMk cId="860413495" sldId="259"/>
            <ac:picMk id="11" creationId="{00000000-0000-0000-0000-000000000000}"/>
          </ac:picMkLst>
        </pc:picChg>
        <pc:cxnChg chg="del mod">
          <ac:chgData name="Anissa Barton" userId="d4353061-310f-41ac-9ef0-6e528f564584" providerId="ADAL" clId="{2B29F4B5-5EA6-49EB-93EF-01C78CB6D8E1}" dt="2022-03-25T18:31:52.098" v="88" actId="478"/>
          <ac:cxnSpMkLst>
            <pc:docMk/>
            <pc:sldMk cId="860413495" sldId="259"/>
            <ac:cxnSpMk id="15" creationId="{00000000-0000-0000-0000-000000000000}"/>
          </ac:cxnSpMkLst>
        </pc:cxnChg>
      </pc:sldChg>
      <pc:sldChg chg="addSp delSp modSp mod modClrScheme chgLayout">
        <pc:chgData name="Anissa Barton" userId="d4353061-310f-41ac-9ef0-6e528f564584" providerId="ADAL" clId="{2B29F4B5-5EA6-49EB-93EF-01C78CB6D8E1}" dt="2022-03-25T18:52:44.784" v="349" actId="207"/>
        <pc:sldMkLst>
          <pc:docMk/>
          <pc:sldMk cId="2421552810" sldId="260"/>
        </pc:sldMkLst>
        <pc:spChg chg="add del mod ord">
          <ac:chgData name="Anissa Barton" userId="d4353061-310f-41ac-9ef0-6e528f564584" providerId="ADAL" clId="{2B29F4B5-5EA6-49EB-93EF-01C78CB6D8E1}" dt="2022-03-25T18:36:03.091" v="186" actId="478"/>
          <ac:spMkLst>
            <pc:docMk/>
            <pc:sldMk cId="2421552810" sldId="260"/>
            <ac:spMk id="2" creationId="{FDF61876-F200-4541-92BD-7A996D0FD233}"/>
          </ac:spMkLst>
        </pc:spChg>
        <pc:spChg chg="mod ord">
          <ac:chgData name="Anissa Barton" userId="d4353061-310f-41ac-9ef0-6e528f564584" providerId="ADAL" clId="{2B29F4B5-5EA6-49EB-93EF-01C78CB6D8E1}" dt="2022-03-25T18:52:44.784" v="349" actId="207"/>
          <ac:spMkLst>
            <pc:docMk/>
            <pc:sldMk cId="2421552810" sldId="260"/>
            <ac:spMk id="3" creationId="{00000000-0000-0000-0000-000000000000}"/>
          </ac:spMkLst>
        </pc:spChg>
        <pc:spChg chg="del mod">
          <ac:chgData name="Anissa Barton" userId="d4353061-310f-41ac-9ef0-6e528f564584" providerId="ADAL" clId="{2B29F4B5-5EA6-49EB-93EF-01C78CB6D8E1}" dt="2022-03-25T18:36:20.471" v="189" actId="478"/>
          <ac:spMkLst>
            <pc:docMk/>
            <pc:sldMk cId="2421552810" sldId="260"/>
            <ac:spMk id="4" creationId="{00000000-0000-0000-0000-000000000000}"/>
          </ac:spMkLst>
        </pc:spChg>
        <pc:spChg chg="del mod">
          <ac:chgData name="Anissa Barton" userId="d4353061-310f-41ac-9ef0-6e528f564584" providerId="ADAL" clId="{2B29F4B5-5EA6-49EB-93EF-01C78CB6D8E1}" dt="2022-03-25T18:36:20.471" v="189" actId="478"/>
          <ac:spMkLst>
            <pc:docMk/>
            <pc:sldMk cId="2421552810" sldId="260"/>
            <ac:spMk id="5" creationId="{00000000-0000-0000-0000-000000000000}"/>
          </ac:spMkLst>
        </pc:spChg>
        <pc:spChg chg="mod ord">
          <ac:chgData name="Anissa Barton" userId="d4353061-310f-41ac-9ef0-6e528f564584" providerId="ADAL" clId="{2B29F4B5-5EA6-49EB-93EF-01C78CB6D8E1}" dt="2022-03-25T18:36:00.882" v="185" actId="700"/>
          <ac:spMkLst>
            <pc:docMk/>
            <pc:sldMk cId="2421552810" sldId="260"/>
            <ac:spMk id="8" creationId="{00000000-0000-0000-0000-000000000000}"/>
          </ac:spMkLst>
        </pc:spChg>
        <pc:spChg chg="mod">
          <ac:chgData name="Anissa Barton" userId="d4353061-310f-41ac-9ef0-6e528f564584" providerId="ADAL" clId="{2B29F4B5-5EA6-49EB-93EF-01C78CB6D8E1}" dt="2022-03-25T18:28:21.982" v="24"/>
          <ac:spMkLst>
            <pc:docMk/>
            <pc:sldMk cId="2421552810" sldId="260"/>
            <ac:spMk id="9" creationId="{00000000-0000-0000-0000-000000000000}"/>
          </ac:spMkLst>
        </pc:spChg>
        <pc:spChg chg="mod">
          <ac:chgData name="Anissa Barton" userId="d4353061-310f-41ac-9ef0-6e528f564584" providerId="ADAL" clId="{2B29F4B5-5EA6-49EB-93EF-01C78CB6D8E1}" dt="2022-03-25T18:28:21.982" v="24"/>
          <ac:spMkLst>
            <pc:docMk/>
            <pc:sldMk cId="2421552810" sldId="260"/>
            <ac:spMk id="10" creationId="{00000000-0000-0000-0000-000000000000}"/>
          </ac:spMkLst>
        </pc:spChg>
        <pc:picChg chg="del mod">
          <ac:chgData name="Anissa Barton" userId="d4353061-310f-41ac-9ef0-6e528f564584" providerId="ADAL" clId="{2B29F4B5-5EA6-49EB-93EF-01C78CB6D8E1}" dt="2022-03-25T18:36:20.471" v="189" actId="478"/>
          <ac:picMkLst>
            <pc:docMk/>
            <pc:sldMk cId="2421552810" sldId="260"/>
            <ac:picMk id="6" creationId="{00000000-0000-0000-0000-000000000000}"/>
          </ac:picMkLst>
        </pc:picChg>
        <pc:picChg chg="del mod">
          <ac:chgData name="Anissa Barton" userId="d4353061-310f-41ac-9ef0-6e528f564584" providerId="ADAL" clId="{2B29F4B5-5EA6-49EB-93EF-01C78CB6D8E1}" dt="2022-03-25T18:36:20.471" v="189" actId="478"/>
          <ac:picMkLst>
            <pc:docMk/>
            <pc:sldMk cId="2421552810" sldId="260"/>
            <ac:picMk id="7" creationId="{00000000-0000-0000-0000-000000000000}"/>
          </ac:picMkLst>
        </pc:picChg>
      </pc:sldChg>
      <pc:sldChg chg="delSp modSp mod modClrScheme chgLayout">
        <pc:chgData name="Anissa Barton" userId="d4353061-310f-41ac-9ef0-6e528f564584" providerId="ADAL" clId="{2B29F4B5-5EA6-49EB-93EF-01C78CB6D8E1}" dt="2022-03-25T18:49:12.256" v="336" actId="20577"/>
        <pc:sldMkLst>
          <pc:docMk/>
          <pc:sldMk cId="1744524304" sldId="261"/>
        </pc:sldMkLst>
        <pc:spChg chg="mod ord">
          <ac:chgData name="Anissa Barton" userId="d4353061-310f-41ac-9ef0-6e528f564584" providerId="ADAL" clId="{2B29F4B5-5EA6-49EB-93EF-01C78CB6D8E1}" dt="2022-03-25T18:48:51.113" v="331" actId="404"/>
          <ac:spMkLst>
            <pc:docMk/>
            <pc:sldMk cId="1744524304" sldId="261"/>
            <ac:spMk id="3" creationId="{00000000-0000-0000-0000-000000000000}"/>
          </ac:spMkLst>
        </pc:spChg>
        <pc:spChg chg="del mod">
          <ac:chgData name="Anissa Barton" userId="d4353061-310f-41ac-9ef0-6e528f564584" providerId="ADAL" clId="{2B29F4B5-5EA6-49EB-93EF-01C78CB6D8E1}" dt="2022-03-25T18:48:55.730" v="332" actId="478"/>
          <ac:spMkLst>
            <pc:docMk/>
            <pc:sldMk cId="1744524304" sldId="261"/>
            <ac:spMk id="4" creationId="{00000000-0000-0000-0000-000000000000}"/>
          </ac:spMkLst>
        </pc:spChg>
        <pc:spChg chg="del mod">
          <ac:chgData name="Anissa Barton" userId="d4353061-310f-41ac-9ef0-6e528f564584" providerId="ADAL" clId="{2B29F4B5-5EA6-49EB-93EF-01C78CB6D8E1}" dt="2022-03-25T18:48:55.730" v="332" actId="478"/>
          <ac:spMkLst>
            <pc:docMk/>
            <pc:sldMk cId="1744524304" sldId="261"/>
            <ac:spMk id="5" creationId="{00000000-0000-0000-0000-000000000000}"/>
          </ac:spMkLst>
        </pc:spChg>
        <pc:spChg chg="mod ord">
          <ac:chgData name="Anissa Barton" userId="d4353061-310f-41ac-9ef0-6e528f564584" providerId="ADAL" clId="{2B29F4B5-5EA6-49EB-93EF-01C78CB6D8E1}" dt="2022-03-25T18:49:12.256" v="336" actId="20577"/>
          <ac:spMkLst>
            <pc:docMk/>
            <pc:sldMk cId="1744524304" sldId="261"/>
            <ac:spMk id="8" creationId="{00000000-0000-0000-0000-000000000000}"/>
          </ac:spMkLst>
        </pc:spChg>
        <pc:spChg chg="del mod">
          <ac:chgData name="Anissa Barton" userId="d4353061-310f-41ac-9ef0-6e528f564584" providerId="ADAL" clId="{2B29F4B5-5EA6-49EB-93EF-01C78CB6D8E1}" dt="2022-03-25T18:48:56.984" v="333" actId="478"/>
          <ac:spMkLst>
            <pc:docMk/>
            <pc:sldMk cId="1744524304" sldId="261"/>
            <ac:spMk id="10" creationId="{00000000-0000-0000-0000-000000000000}"/>
          </ac:spMkLst>
        </pc:spChg>
        <pc:picChg chg="del mod">
          <ac:chgData name="Anissa Barton" userId="d4353061-310f-41ac-9ef0-6e528f564584" providerId="ADAL" clId="{2B29F4B5-5EA6-49EB-93EF-01C78CB6D8E1}" dt="2022-03-25T18:48:55.730" v="332" actId="478"/>
          <ac:picMkLst>
            <pc:docMk/>
            <pc:sldMk cId="1744524304" sldId="261"/>
            <ac:picMk id="6" creationId="{00000000-0000-0000-0000-000000000000}"/>
          </ac:picMkLst>
        </pc:picChg>
        <pc:picChg chg="del mod">
          <ac:chgData name="Anissa Barton" userId="d4353061-310f-41ac-9ef0-6e528f564584" providerId="ADAL" clId="{2B29F4B5-5EA6-49EB-93EF-01C78CB6D8E1}" dt="2022-03-25T18:48:55.730" v="332" actId="478"/>
          <ac:picMkLst>
            <pc:docMk/>
            <pc:sldMk cId="1744524304" sldId="261"/>
            <ac:picMk id="7" creationId="{00000000-0000-0000-0000-000000000000}"/>
          </ac:picMkLst>
        </pc:picChg>
        <pc:picChg chg="mod">
          <ac:chgData name="Anissa Barton" userId="d4353061-310f-41ac-9ef0-6e528f564584" providerId="ADAL" clId="{2B29F4B5-5EA6-49EB-93EF-01C78CB6D8E1}" dt="2022-03-25T18:49:06.884" v="335" actId="1076"/>
          <ac:picMkLst>
            <pc:docMk/>
            <pc:sldMk cId="1744524304" sldId="261"/>
            <ac:picMk id="11" creationId="{00000000-0000-0000-0000-000000000000}"/>
          </ac:picMkLst>
        </pc:picChg>
      </pc:sldChg>
      <pc:sldChg chg="addSp delSp modSp mod modClrScheme chgLayout">
        <pc:chgData name="Anissa Barton" userId="d4353061-310f-41ac-9ef0-6e528f564584" providerId="ADAL" clId="{2B29F4B5-5EA6-49EB-93EF-01C78CB6D8E1}" dt="2022-03-25T19:08:20.883" v="576" actId="14100"/>
        <pc:sldMkLst>
          <pc:docMk/>
          <pc:sldMk cId="3841995603" sldId="262"/>
        </pc:sldMkLst>
        <pc:spChg chg="add del mod ord">
          <ac:chgData name="Anissa Barton" userId="d4353061-310f-41ac-9ef0-6e528f564584" providerId="ADAL" clId="{2B29F4B5-5EA6-49EB-93EF-01C78CB6D8E1}" dt="2022-03-25T18:49:26.145" v="339" actId="478"/>
          <ac:spMkLst>
            <pc:docMk/>
            <pc:sldMk cId="3841995603" sldId="262"/>
            <ac:spMk id="2" creationId="{045B2D18-9DD5-4C06-B015-A983217BB58C}"/>
          </ac:spMkLst>
        </pc:spChg>
        <pc:spChg chg="mod ord">
          <ac:chgData name="Anissa Barton" userId="d4353061-310f-41ac-9ef0-6e528f564584" providerId="ADAL" clId="{2B29F4B5-5EA6-49EB-93EF-01C78CB6D8E1}" dt="2022-03-25T19:07:59.920" v="571" actId="113"/>
          <ac:spMkLst>
            <pc:docMk/>
            <pc:sldMk cId="3841995603" sldId="262"/>
            <ac:spMk id="3" creationId="{00000000-0000-0000-0000-000000000000}"/>
          </ac:spMkLst>
        </pc:spChg>
        <pc:spChg chg="del mod">
          <ac:chgData name="Anissa Barton" userId="d4353061-310f-41ac-9ef0-6e528f564584" providerId="ADAL" clId="{2B29F4B5-5EA6-49EB-93EF-01C78CB6D8E1}" dt="2022-03-25T18:50:24.023" v="343" actId="478"/>
          <ac:spMkLst>
            <pc:docMk/>
            <pc:sldMk cId="3841995603" sldId="262"/>
            <ac:spMk id="4" creationId="{00000000-0000-0000-0000-000000000000}"/>
          </ac:spMkLst>
        </pc:spChg>
        <pc:spChg chg="del mod">
          <ac:chgData name="Anissa Barton" userId="d4353061-310f-41ac-9ef0-6e528f564584" providerId="ADAL" clId="{2B29F4B5-5EA6-49EB-93EF-01C78CB6D8E1}" dt="2022-03-25T18:50:25.030" v="344" actId="478"/>
          <ac:spMkLst>
            <pc:docMk/>
            <pc:sldMk cId="3841995603" sldId="262"/>
            <ac:spMk id="5" creationId="{00000000-0000-0000-0000-000000000000}"/>
          </ac:spMkLst>
        </pc:spChg>
        <pc:spChg chg="mod ord">
          <ac:chgData name="Anissa Barton" userId="d4353061-310f-41ac-9ef0-6e528f564584" providerId="ADAL" clId="{2B29F4B5-5EA6-49EB-93EF-01C78CB6D8E1}" dt="2022-03-25T18:49:22.720" v="338" actId="27636"/>
          <ac:spMkLst>
            <pc:docMk/>
            <pc:sldMk cId="3841995603" sldId="262"/>
            <ac:spMk id="8" creationId="{00000000-0000-0000-0000-000000000000}"/>
          </ac:spMkLst>
        </pc:spChg>
        <pc:spChg chg="mod">
          <ac:chgData name="Anissa Barton" userId="d4353061-310f-41ac-9ef0-6e528f564584" providerId="ADAL" clId="{2B29F4B5-5EA6-49EB-93EF-01C78CB6D8E1}" dt="2022-03-25T18:28:21.982" v="24"/>
          <ac:spMkLst>
            <pc:docMk/>
            <pc:sldMk cId="3841995603" sldId="262"/>
            <ac:spMk id="10" creationId="{00000000-0000-0000-0000-000000000000}"/>
          </ac:spMkLst>
        </pc:spChg>
        <pc:spChg chg="add mod">
          <ac:chgData name="Anissa Barton" userId="d4353061-310f-41ac-9ef0-6e528f564584" providerId="ADAL" clId="{2B29F4B5-5EA6-49EB-93EF-01C78CB6D8E1}" dt="2022-03-25T19:08:20.883" v="576" actId="14100"/>
          <ac:spMkLst>
            <pc:docMk/>
            <pc:sldMk cId="3841995603" sldId="262"/>
            <ac:spMk id="13" creationId="{B92C9927-BAC6-4E8A-8593-1C2D89EBE7E7}"/>
          </ac:spMkLst>
        </pc:spChg>
        <pc:picChg chg="del mod">
          <ac:chgData name="Anissa Barton" userId="d4353061-310f-41ac-9ef0-6e528f564584" providerId="ADAL" clId="{2B29F4B5-5EA6-49EB-93EF-01C78CB6D8E1}" dt="2022-03-25T18:50:26.694" v="346" actId="478"/>
          <ac:picMkLst>
            <pc:docMk/>
            <pc:sldMk cId="3841995603" sldId="262"/>
            <ac:picMk id="6" creationId="{00000000-0000-0000-0000-000000000000}"/>
          </ac:picMkLst>
        </pc:picChg>
        <pc:picChg chg="del mod">
          <ac:chgData name="Anissa Barton" userId="d4353061-310f-41ac-9ef0-6e528f564584" providerId="ADAL" clId="{2B29F4B5-5EA6-49EB-93EF-01C78CB6D8E1}" dt="2022-03-25T18:50:25.703" v="345" actId="478"/>
          <ac:picMkLst>
            <pc:docMk/>
            <pc:sldMk cId="3841995603" sldId="262"/>
            <ac:picMk id="7" creationId="{00000000-0000-0000-0000-000000000000}"/>
          </ac:picMkLst>
        </pc:picChg>
        <pc:picChg chg="mod">
          <ac:chgData name="Anissa Barton" userId="d4353061-310f-41ac-9ef0-6e528f564584" providerId="ADAL" clId="{2B29F4B5-5EA6-49EB-93EF-01C78CB6D8E1}" dt="2022-03-25T19:08:10.726" v="574" actId="1076"/>
          <ac:picMkLst>
            <pc:docMk/>
            <pc:sldMk cId="3841995603" sldId="262"/>
            <ac:picMk id="12" creationId="{00000000-0000-0000-0000-000000000000}"/>
          </ac:picMkLst>
        </pc:picChg>
        <pc:cxnChg chg="del mod">
          <ac:chgData name="Anissa Barton" userId="d4353061-310f-41ac-9ef0-6e528f564584" providerId="ADAL" clId="{2B29F4B5-5EA6-49EB-93EF-01C78CB6D8E1}" dt="2022-03-25T18:49:39.751" v="342" actId="478"/>
          <ac:cxnSpMkLst>
            <pc:docMk/>
            <pc:sldMk cId="3841995603" sldId="262"/>
            <ac:cxnSpMk id="14" creationId="{00000000-0000-0000-0000-000000000000}"/>
          </ac:cxnSpMkLst>
        </pc:cxnChg>
      </pc:sldChg>
      <pc:sldChg chg="delSp modSp mod modClrScheme chgLayout">
        <pc:chgData name="Anissa Barton" userId="d4353061-310f-41ac-9ef0-6e528f564584" providerId="ADAL" clId="{2B29F4B5-5EA6-49EB-93EF-01C78CB6D8E1}" dt="2022-03-25T18:53:45.879" v="358" actId="14100"/>
        <pc:sldMkLst>
          <pc:docMk/>
          <pc:sldMk cId="393598494" sldId="263"/>
        </pc:sldMkLst>
        <pc:spChg chg="del mod">
          <ac:chgData name="Anissa Barton" userId="d4353061-310f-41ac-9ef0-6e528f564584" providerId="ADAL" clId="{2B29F4B5-5EA6-49EB-93EF-01C78CB6D8E1}" dt="2022-03-25T18:53:09.452" v="352" actId="478"/>
          <ac:spMkLst>
            <pc:docMk/>
            <pc:sldMk cId="393598494" sldId="263"/>
            <ac:spMk id="4" creationId="{00000000-0000-0000-0000-000000000000}"/>
          </ac:spMkLst>
        </pc:spChg>
        <pc:spChg chg="del mod">
          <ac:chgData name="Anissa Barton" userId="d4353061-310f-41ac-9ef0-6e528f564584" providerId="ADAL" clId="{2B29F4B5-5EA6-49EB-93EF-01C78CB6D8E1}" dt="2022-03-25T18:53:09.452" v="352" actId="478"/>
          <ac:spMkLst>
            <pc:docMk/>
            <pc:sldMk cId="393598494" sldId="263"/>
            <ac:spMk id="5" creationId="{00000000-0000-0000-0000-000000000000}"/>
          </ac:spMkLst>
        </pc:spChg>
        <pc:spChg chg="mod ord">
          <ac:chgData name="Anissa Barton" userId="d4353061-310f-41ac-9ef0-6e528f564584" providerId="ADAL" clId="{2B29F4B5-5EA6-49EB-93EF-01C78CB6D8E1}" dt="2022-03-25T18:52:54.251" v="351" actId="27636"/>
          <ac:spMkLst>
            <pc:docMk/>
            <pc:sldMk cId="393598494" sldId="263"/>
            <ac:spMk id="8" creationId="{00000000-0000-0000-0000-000000000000}"/>
          </ac:spMkLst>
        </pc:spChg>
        <pc:spChg chg="mod">
          <ac:chgData name="Anissa Barton" userId="d4353061-310f-41ac-9ef0-6e528f564584" providerId="ADAL" clId="{2B29F4B5-5EA6-49EB-93EF-01C78CB6D8E1}" dt="2022-03-25T18:53:45.879" v="358" actId="14100"/>
          <ac:spMkLst>
            <pc:docMk/>
            <pc:sldMk cId="393598494" sldId="263"/>
            <ac:spMk id="9" creationId="{00000000-0000-0000-0000-000000000000}"/>
          </ac:spMkLst>
        </pc:spChg>
        <pc:spChg chg="del mod">
          <ac:chgData name="Anissa Barton" userId="d4353061-310f-41ac-9ef0-6e528f564584" providerId="ADAL" clId="{2B29F4B5-5EA6-49EB-93EF-01C78CB6D8E1}" dt="2022-03-25T18:53:12.012" v="353" actId="478"/>
          <ac:spMkLst>
            <pc:docMk/>
            <pc:sldMk cId="393598494" sldId="263"/>
            <ac:spMk id="10" creationId="{00000000-0000-0000-0000-000000000000}"/>
          </ac:spMkLst>
        </pc:spChg>
        <pc:picChg chg="del mod">
          <ac:chgData name="Anissa Barton" userId="d4353061-310f-41ac-9ef0-6e528f564584" providerId="ADAL" clId="{2B29F4B5-5EA6-49EB-93EF-01C78CB6D8E1}" dt="2022-03-25T18:53:09.452" v="352" actId="478"/>
          <ac:picMkLst>
            <pc:docMk/>
            <pc:sldMk cId="393598494" sldId="263"/>
            <ac:picMk id="6" creationId="{00000000-0000-0000-0000-000000000000}"/>
          </ac:picMkLst>
        </pc:picChg>
        <pc:picChg chg="del mod">
          <ac:chgData name="Anissa Barton" userId="d4353061-310f-41ac-9ef0-6e528f564584" providerId="ADAL" clId="{2B29F4B5-5EA6-49EB-93EF-01C78CB6D8E1}" dt="2022-03-25T18:53:09.452" v="352" actId="478"/>
          <ac:picMkLst>
            <pc:docMk/>
            <pc:sldMk cId="393598494" sldId="263"/>
            <ac:picMk id="7" creationId="{00000000-0000-0000-0000-000000000000}"/>
          </ac:picMkLst>
        </pc:picChg>
        <pc:picChg chg="mod">
          <ac:chgData name="Anissa Barton" userId="d4353061-310f-41ac-9ef0-6e528f564584" providerId="ADAL" clId="{2B29F4B5-5EA6-49EB-93EF-01C78CB6D8E1}" dt="2022-03-25T18:53:36.139" v="356" actId="1076"/>
          <ac:picMkLst>
            <pc:docMk/>
            <pc:sldMk cId="393598494" sldId="263"/>
            <ac:picMk id="11" creationId="{00000000-0000-0000-0000-000000000000}"/>
          </ac:picMkLst>
        </pc:picChg>
      </pc:sldChg>
      <pc:sldChg chg="delSp modSp mod modClrScheme chgLayout">
        <pc:chgData name="Anissa Barton" userId="d4353061-310f-41ac-9ef0-6e528f564584" providerId="ADAL" clId="{2B29F4B5-5EA6-49EB-93EF-01C78CB6D8E1}" dt="2022-03-25T18:54:34.019" v="367" actId="700"/>
        <pc:sldMkLst>
          <pc:docMk/>
          <pc:sldMk cId="3751193595" sldId="264"/>
        </pc:sldMkLst>
        <pc:spChg chg="mod">
          <ac:chgData name="Anissa Barton" userId="d4353061-310f-41ac-9ef0-6e528f564584" providerId="ADAL" clId="{2B29F4B5-5EA6-49EB-93EF-01C78CB6D8E1}" dt="2022-03-25T18:28:21.982" v="24"/>
          <ac:spMkLst>
            <pc:docMk/>
            <pc:sldMk cId="3751193595" sldId="264"/>
            <ac:spMk id="2" creationId="{00000000-0000-0000-0000-000000000000}"/>
          </ac:spMkLst>
        </pc:spChg>
        <pc:spChg chg="del mod">
          <ac:chgData name="Anissa Barton" userId="d4353061-310f-41ac-9ef0-6e528f564584" providerId="ADAL" clId="{2B29F4B5-5EA6-49EB-93EF-01C78CB6D8E1}" dt="2022-03-25T18:54:11.874" v="362" actId="478"/>
          <ac:spMkLst>
            <pc:docMk/>
            <pc:sldMk cId="3751193595" sldId="264"/>
            <ac:spMk id="4" creationId="{00000000-0000-0000-0000-000000000000}"/>
          </ac:spMkLst>
        </pc:spChg>
        <pc:spChg chg="del mod">
          <ac:chgData name="Anissa Barton" userId="d4353061-310f-41ac-9ef0-6e528f564584" providerId="ADAL" clId="{2B29F4B5-5EA6-49EB-93EF-01C78CB6D8E1}" dt="2022-03-25T18:54:11.874" v="362" actId="478"/>
          <ac:spMkLst>
            <pc:docMk/>
            <pc:sldMk cId="3751193595" sldId="264"/>
            <ac:spMk id="5" creationId="{00000000-0000-0000-0000-000000000000}"/>
          </ac:spMkLst>
        </pc:spChg>
        <pc:spChg chg="mod ord">
          <ac:chgData name="Anissa Barton" userId="d4353061-310f-41ac-9ef0-6e528f564584" providerId="ADAL" clId="{2B29F4B5-5EA6-49EB-93EF-01C78CB6D8E1}" dt="2022-03-25T18:54:34.019" v="367" actId="700"/>
          <ac:spMkLst>
            <pc:docMk/>
            <pc:sldMk cId="3751193595" sldId="264"/>
            <ac:spMk id="8" creationId="{00000000-0000-0000-0000-000000000000}"/>
          </ac:spMkLst>
        </pc:spChg>
        <pc:spChg chg="del mod">
          <ac:chgData name="Anissa Barton" userId="d4353061-310f-41ac-9ef0-6e528f564584" providerId="ADAL" clId="{2B29F4B5-5EA6-49EB-93EF-01C78CB6D8E1}" dt="2022-03-25T18:54:13.978" v="363" actId="478"/>
          <ac:spMkLst>
            <pc:docMk/>
            <pc:sldMk cId="3751193595" sldId="264"/>
            <ac:spMk id="10" creationId="{00000000-0000-0000-0000-000000000000}"/>
          </ac:spMkLst>
        </pc:spChg>
        <pc:picChg chg="del mod">
          <ac:chgData name="Anissa Barton" userId="d4353061-310f-41ac-9ef0-6e528f564584" providerId="ADAL" clId="{2B29F4B5-5EA6-49EB-93EF-01C78CB6D8E1}" dt="2022-03-25T18:54:11.874" v="362" actId="478"/>
          <ac:picMkLst>
            <pc:docMk/>
            <pc:sldMk cId="3751193595" sldId="264"/>
            <ac:picMk id="6" creationId="{00000000-0000-0000-0000-000000000000}"/>
          </ac:picMkLst>
        </pc:picChg>
        <pc:picChg chg="del mod">
          <ac:chgData name="Anissa Barton" userId="d4353061-310f-41ac-9ef0-6e528f564584" providerId="ADAL" clId="{2B29F4B5-5EA6-49EB-93EF-01C78CB6D8E1}" dt="2022-03-25T18:54:11.874" v="362" actId="478"/>
          <ac:picMkLst>
            <pc:docMk/>
            <pc:sldMk cId="3751193595" sldId="264"/>
            <ac:picMk id="7" creationId="{00000000-0000-0000-0000-000000000000}"/>
          </ac:picMkLst>
        </pc:picChg>
        <pc:picChg chg="mod">
          <ac:chgData name="Anissa Barton" userId="d4353061-310f-41ac-9ef0-6e528f564584" providerId="ADAL" clId="{2B29F4B5-5EA6-49EB-93EF-01C78CB6D8E1}" dt="2022-03-25T18:54:09.013" v="361" actId="1076"/>
          <ac:picMkLst>
            <pc:docMk/>
            <pc:sldMk cId="3751193595" sldId="264"/>
            <ac:picMk id="12" creationId="{00000000-0000-0000-0000-000000000000}"/>
          </ac:picMkLst>
        </pc:picChg>
      </pc:sldChg>
      <pc:sldChg chg="delSp modSp mod modClrScheme chgLayout">
        <pc:chgData name="Anissa Barton" userId="d4353061-310f-41ac-9ef0-6e528f564584" providerId="ADAL" clId="{2B29F4B5-5EA6-49EB-93EF-01C78CB6D8E1}" dt="2022-03-25T19:07:27.998" v="557" actId="1076"/>
        <pc:sldMkLst>
          <pc:docMk/>
          <pc:sldMk cId="1818892805" sldId="265"/>
        </pc:sldMkLst>
        <pc:spChg chg="mod">
          <ac:chgData name="Anissa Barton" userId="d4353061-310f-41ac-9ef0-6e528f564584" providerId="ADAL" clId="{2B29F4B5-5EA6-49EB-93EF-01C78CB6D8E1}" dt="2022-03-25T19:07:27.998" v="557" actId="1076"/>
          <ac:spMkLst>
            <pc:docMk/>
            <pc:sldMk cId="1818892805" sldId="265"/>
            <ac:spMk id="2" creationId="{00000000-0000-0000-0000-000000000000}"/>
          </ac:spMkLst>
        </pc:spChg>
        <pc:spChg chg="del mod">
          <ac:chgData name="Anissa Barton" userId="d4353061-310f-41ac-9ef0-6e528f564584" providerId="ADAL" clId="{2B29F4B5-5EA6-49EB-93EF-01C78CB6D8E1}" dt="2022-03-25T18:58:24.029" v="417" actId="478"/>
          <ac:spMkLst>
            <pc:docMk/>
            <pc:sldMk cId="1818892805" sldId="265"/>
            <ac:spMk id="4" creationId="{00000000-0000-0000-0000-000000000000}"/>
          </ac:spMkLst>
        </pc:spChg>
        <pc:spChg chg="del mod">
          <ac:chgData name="Anissa Barton" userId="d4353061-310f-41ac-9ef0-6e528f564584" providerId="ADAL" clId="{2B29F4B5-5EA6-49EB-93EF-01C78CB6D8E1}" dt="2022-03-25T18:58:24.029" v="417" actId="478"/>
          <ac:spMkLst>
            <pc:docMk/>
            <pc:sldMk cId="1818892805" sldId="265"/>
            <ac:spMk id="5" creationId="{00000000-0000-0000-0000-000000000000}"/>
          </ac:spMkLst>
        </pc:spChg>
        <pc:spChg chg="mod ord">
          <ac:chgData name="Anissa Barton" userId="d4353061-310f-41ac-9ef0-6e528f564584" providerId="ADAL" clId="{2B29F4B5-5EA6-49EB-93EF-01C78CB6D8E1}" dt="2022-03-25T18:59:02.333" v="429" actId="20577"/>
          <ac:spMkLst>
            <pc:docMk/>
            <pc:sldMk cId="1818892805" sldId="265"/>
            <ac:spMk id="8" creationId="{00000000-0000-0000-0000-000000000000}"/>
          </ac:spMkLst>
        </pc:spChg>
        <pc:spChg chg="del mod">
          <ac:chgData name="Anissa Barton" userId="d4353061-310f-41ac-9ef0-6e528f564584" providerId="ADAL" clId="{2B29F4B5-5EA6-49EB-93EF-01C78CB6D8E1}" dt="2022-03-25T18:58:26.589" v="419" actId="478"/>
          <ac:spMkLst>
            <pc:docMk/>
            <pc:sldMk cId="1818892805" sldId="265"/>
            <ac:spMk id="10" creationId="{00000000-0000-0000-0000-000000000000}"/>
          </ac:spMkLst>
        </pc:spChg>
        <pc:picChg chg="del mod">
          <ac:chgData name="Anissa Barton" userId="d4353061-310f-41ac-9ef0-6e528f564584" providerId="ADAL" clId="{2B29F4B5-5EA6-49EB-93EF-01C78CB6D8E1}" dt="2022-03-25T18:58:25.293" v="418" actId="478"/>
          <ac:picMkLst>
            <pc:docMk/>
            <pc:sldMk cId="1818892805" sldId="265"/>
            <ac:picMk id="6" creationId="{00000000-0000-0000-0000-000000000000}"/>
          </ac:picMkLst>
        </pc:picChg>
        <pc:picChg chg="del mod">
          <ac:chgData name="Anissa Barton" userId="d4353061-310f-41ac-9ef0-6e528f564584" providerId="ADAL" clId="{2B29F4B5-5EA6-49EB-93EF-01C78CB6D8E1}" dt="2022-03-25T18:58:24.029" v="417" actId="478"/>
          <ac:picMkLst>
            <pc:docMk/>
            <pc:sldMk cId="1818892805" sldId="265"/>
            <ac:picMk id="7" creationId="{00000000-0000-0000-0000-000000000000}"/>
          </ac:picMkLst>
        </pc:picChg>
        <pc:picChg chg="mod">
          <ac:chgData name="Anissa Barton" userId="d4353061-310f-41ac-9ef0-6e528f564584" providerId="ADAL" clId="{2B29F4B5-5EA6-49EB-93EF-01C78CB6D8E1}" dt="2022-03-25T18:58:35.056" v="421" actId="1076"/>
          <ac:picMkLst>
            <pc:docMk/>
            <pc:sldMk cId="1818892805" sldId="265"/>
            <ac:picMk id="9" creationId="{00000000-0000-0000-0000-000000000000}"/>
          </ac:picMkLst>
        </pc:picChg>
      </pc:sldChg>
      <pc:sldChg chg="delSp modSp mod modClrScheme chgLayout">
        <pc:chgData name="Anissa Barton" userId="d4353061-310f-41ac-9ef0-6e528f564584" providerId="ADAL" clId="{2B29F4B5-5EA6-49EB-93EF-01C78CB6D8E1}" dt="2022-03-25T19:04:50.400" v="520" actId="12"/>
        <pc:sldMkLst>
          <pc:docMk/>
          <pc:sldMk cId="1264449224" sldId="266"/>
        </pc:sldMkLst>
        <pc:spChg chg="mod">
          <ac:chgData name="Anissa Barton" userId="d4353061-310f-41ac-9ef0-6e528f564584" providerId="ADAL" clId="{2B29F4B5-5EA6-49EB-93EF-01C78CB6D8E1}" dt="2022-03-25T19:04:50.400" v="520" actId="12"/>
          <ac:spMkLst>
            <pc:docMk/>
            <pc:sldMk cId="1264449224" sldId="266"/>
            <ac:spMk id="2" creationId="{00000000-0000-0000-0000-000000000000}"/>
          </ac:spMkLst>
        </pc:spChg>
        <pc:spChg chg="del mod">
          <ac:chgData name="Anissa Barton" userId="d4353061-310f-41ac-9ef0-6e528f564584" providerId="ADAL" clId="{2B29F4B5-5EA6-49EB-93EF-01C78CB6D8E1}" dt="2022-03-25T18:59:24.084" v="448" actId="478"/>
          <ac:spMkLst>
            <pc:docMk/>
            <pc:sldMk cId="1264449224" sldId="266"/>
            <ac:spMk id="4" creationId="{00000000-0000-0000-0000-000000000000}"/>
          </ac:spMkLst>
        </pc:spChg>
        <pc:spChg chg="del mod">
          <ac:chgData name="Anissa Barton" userId="d4353061-310f-41ac-9ef0-6e528f564584" providerId="ADAL" clId="{2B29F4B5-5EA6-49EB-93EF-01C78CB6D8E1}" dt="2022-03-25T18:59:24.084" v="448" actId="478"/>
          <ac:spMkLst>
            <pc:docMk/>
            <pc:sldMk cId="1264449224" sldId="266"/>
            <ac:spMk id="5" creationId="{00000000-0000-0000-0000-000000000000}"/>
          </ac:spMkLst>
        </pc:spChg>
        <pc:spChg chg="mod ord">
          <ac:chgData name="Anissa Barton" userId="d4353061-310f-41ac-9ef0-6e528f564584" providerId="ADAL" clId="{2B29F4B5-5EA6-49EB-93EF-01C78CB6D8E1}" dt="2022-03-25T18:59:19.060" v="447" actId="20577"/>
          <ac:spMkLst>
            <pc:docMk/>
            <pc:sldMk cId="1264449224" sldId="266"/>
            <ac:spMk id="8" creationId="{00000000-0000-0000-0000-000000000000}"/>
          </ac:spMkLst>
        </pc:spChg>
        <pc:spChg chg="del mod">
          <ac:chgData name="Anissa Barton" userId="d4353061-310f-41ac-9ef0-6e528f564584" providerId="ADAL" clId="{2B29F4B5-5EA6-49EB-93EF-01C78CB6D8E1}" dt="2022-03-25T18:59:25.948" v="449" actId="478"/>
          <ac:spMkLst>
            <pc:docMk/>
            <pc:sldMk cId="1264449224" sldId="266"/>
            <ac:spMk id="10" creationId="{00000000-0000-0000-0000-000000000000}"/>
          </ac:spMkLst>
        </pc:spChg>
        <pc:picChg chg="del mod">
          <ac:chgData name="Anissa Barton" userId="d4353061-310f-41ac-9ef0-6e528f564584" providerId="ADAL" clId="{2B29F4B5-5EA6-49EB-93EF-01C78CB6D8E1}" dt="2022-03-25T18:59:24.084" v="448" actId="478"/>
          <ac:picMkLst>
            <pc:docMk/>
            <pc:sldMk cId="1264449224" sldId="266"/>
            <ac:picMk id="6" creationId="{00000000-0000-0000-0000-000000000000}"/>
          </ac:picMkLst>
        </pc:picChg>
        <pc:picChg chg="del mod">
          <ac:chgData name="Anissa Barton" userId="d4353061-310f-41ac-9ef0-6e528f564584" providerId="ADAL" clId="{2B29F4B5-5EA6-49EB-93EF-01C78CB6D8E1}" dt="2022-03-25T18:59:24.084" v="448" actId="478"/>
          <ac:picMkLst>
            <pc:docMk/>
            <pc:sldMk cId="1264449224" sldId="266"/>
            <ac:picMk id="7" creationId="{00000000-0000-0000-0000-000000000000}"/>
          </ac:picMkLst>
        </pc:picChg>
      </pc:sldChg>
      <pc:sldChg chg="delSp modSp mod modClrScheme chgLayout">
        <pc:chgData name="Anissa Barton" userId="d4353061-310f-41ac-9ef0-6e528f564584" providerId="ADAL" clId="{2B29F4B5-5EA6-49EB-93EF-01C78CB6D8E1}" dt="2022-03-25T19:00:33.541" v="472" actId="20577"/>
        <pc:sldMkLst>
          <pc:docMk/>
          <pc:sldMk cId="1163347321" sldId="267"/>
        </pc:sldMkLst>
        <pc:spChg chg="del mod">
          <ac:chgData name="Anissa Barton" userId="d4353061-310f-41ac-9ef0-6e528f564584" providerId="ADAL" clId="{2B29F4B5-5EA6-49EB-93EF-01C78CB6D8E1}" dt="2022-03-25T19:00:16.843" v="462" actId="478"/>
          <ac:spMkLst>
            <pc:docMk/>
            <pc:sldMk cId="1163347321" sldId="267"/>
            <ac:spMk id="4" creationId="{00000000-0000-0000-0000-000000000000}"/>
          </ac:spMkLst>
        </pc:spChg>
        <pc:spChg chg="del mod">
          <ac:chgData name="Anissa Barton" userId="d4353061-310f-41ac-9ef0-6e528f564584" providerId="ADAL" clId="{2B29F4B5-5EA6-49EB-93EF-01C78CB6D8E1}" dt="2022-03-25T19:00:16.843" v="462" actId="478"/>
          <ac:spMkLst>
            <pc:docMk/>
            <pc:sldMk cId="1163347321" sldId="267"/>
            <ac:spMk id="5" creationId="{00000000-0000-0000-0000-000000000000}"/>
          </ac:spMkLst>
        </pc:spChg>
        <pc:spChg chg="mod ord">
          <ac:chgData name="Anissa Barton" userId="d4353061-310f-41ac-9ef0-6e528f564584" providerId="ADAL" clId="{2B29F4B5-5EA6-49EB-93EF-01C78CB6D8E1}" dt="2022-03-25T19:00:33.541" v="472" actId="20577"/>
          <ac:spMkLst>
            <pc:docMk/>
            <pc:sldMk cId="1163347321" sldId="267"/>
            <ac:spMk id="8" creationId="{00000000-0000-0000-0000-000000000000}"/>
          </ac:spMkLst>
        </pc:spChg>
        <pc:spChg chg="mod">
          <ac:chgData name="Anissa Barton" userId="d4353061-310f-41ac-9ef0-6e528f564584" providerId="ADAL" clId="{2B29F4B5-5EA6-49EB-93EF-01C78CB6D8E1}" dt="2022-03-25T18:28:21.982" v="24"/>
          <ac:spMkLst>
            <pc:docMk/>
            <pc:sldMk cId="1163347321" sldId="267"/>
            <ac:spMk id="10" creationId="{00000000-0000-0000-0000-000000000000}"/>
          </ac:spMkLst>
        </pc:spChg>
        <pc:picChg chg="del mod">
          <ac:chgData name="Anissa Barton" userId="d4353061-310f-41ac-9ef0-6e528f564584" providerId="ADAL" clId="{2B29F4B5-5EA6-49EB-93EF-01C78CB6D8E1}" dt="2022-03-25T19:00:16.843" v="462" actId="478"/>
          <ac:picMkLst>
            <pc:docMk/>
            <pc:sldMk cId="1163347321" sldId="267"/>
            <ac:picMk id="6" creationId="{00000000-0000-0000-0000-000000000000}"/>
          </ac:picMkLst>
        </pc:picChg>
        <pc:picChg chg="del mod">
          <ac:chgData name="Anissa Barton" userId="d4353061-310f-41ac-9ef0-6e528f564584" providerId="ADAL" clId="{2B29F4B5-5EA6-49EB-93EF-01C78CB6D8E1}" dt="2022-03-25T19:00:16.843" v="462" actId="478"/>
          <ac:picMkLst>
            <pc:docMk/>
            <pc:sldMk cId="1163347321" sldId="267"/>
            <ac:picMk id="7" creationId="{00000000-0000-0000-0000-000000000000}"/>
          </ac:picMkLst>
        </pc:picChg>
        <pc:picChg chg="mod">
          <ac:chgData name="Anissa Barton" userId="d4353061-310f-41ac-9ef0-6e528f564584" providerId="ADAL" clId="{2B29F4B5-5EA6-49EB-93EF-01C78CB6D8E1}" dt="2022-03-25T19:00:13.862" v="461" actId="1076"/>
          <ac:picMkLst>
            <pc:docMk/>
            <pc:sldMk cId="1163347321" sldId="267"/>
            <ac:picMk id="9" creationId="{00000000-0000-0000-0000-000000000000}"/>
          </ac:picMkLst>
        </pc:picChg>
      </pc:sldChg>
      <pc:sldChg chg="delSp modSp mod modClrScheme chgLayout">
        <pc:chgData name="Anissa Barton" userId="d4353061-310f-41ac-9ef0-6e528f564584" providerId="ADAL" clId="{2B29F4B5-5EA6-49EB-93EF-01C78CB6D8E1}" dt="2022-03-25T19:04:33.835" v="519" actId="12"/>
        <pc:sldMkLst>
          <pc:docMk/>
          <pc:sldMk cId="3676481272" sldId="268"/>
        </pc:sldMkLst>
        <pc:spChg chg="mod">
          <ac:chgData name="Anissa Barton" userId="d4353061-310f-41ac-9ef0-6e528f564584" providerId="ADAL" clId="{2B29F4B5-5EA6-49EB-93EF-01C78CB6D8E1}" dt="2022-03-25T19:04:33.835" v="519" actId="12"/>
          <ac:spMkLst>
            <pc:docMk/>
            <pc:sldMk cId="3676481272" sldId="268"/>
            <ac:spMk id="2" creationId="{00000000-0000-0000-0000-000000000000}"/>
          </ac:spMkLst>
        </pc:spChg>
        <pc:spChg chg="del mod">
          <ac:chgData name="Anissa Barton" userId="d4353061-310f-41ac-9ef0-6e528f564584" providerId="ADAL" clId="{2B29F4B5-5EA6-49EB-93EF-01C78CB6D8E1}" dt="2022-03-25T19:00:42.155" v="473" actId="478"/>
          <ac:spMkLst>
            <pc:docMk/>
            <pc:sldMk cId="3676481272" sldId="268"/>
            <ac:spMk id="4" creationId="{00000000-0000-0000-0000-000000000000}"/>
          </ac:spMkLst>
        </pc:spChg>
        <pc:spChg chg="del mod">
          <ac:chgData name="Anissa Barton" userId="d4353061-310f-41ac-9ef0-6e528f564584" providerId="ADAL" clId="{2B29F4B5-5EA6-49EB-93EF-01C78CB6D8E1}" dt="2022-03-25T19:00:42.155" v="473" actId="478"/>
          <ac:spMkLst>
            <pc:docMk/>
            <pc:sldMk cId="3676481272" sldId="268"/>
            <ac:spMk id="5" creationId="{00000000-0000-0000-0000-000000000000}"/>
          </ac:spMkLst>
        </pc:spChg>
        <pc:spChg chg="mod ord">
          <ac:chgData name="Anissa Barton" userId="d4353061-310f-41ac-9ef0-6e528f564584" providerId="ADAL" clId="{2B29F4B5-5EA6-49EB-93EF-01C78CB6D8E1}" dt="2022-03-25T19:00:23.561" v="463" actId="700"/>
          <ac:spMkLst>
            <pc:docMk/>
            <pc:sldMk cId="3676481272" sldId="268"/>
            <ac:spMk id="8" creationId="{00000000-0000-0000-0000-000000000000}"/>
          </ac:spMkLst>
        </pc:spChg>
        <pc:spChg chg="del mod">
          <ac:chgData name="Anissa Barton" userId="d4353061-310f-41ac-9ef0-6e528f564584" providerId="ADAL" clId="{2B29F4B5-5EA6-49EB-93EF-01C78CB6D8E1}" dt="2022-03-25T19:00:43.988" v="474" actId="478"/>
          <ac:spMkLst>
            <pc:docMk/>
            <pc:sldMk cId="3676481272" sldId="268"/>
            <ac:spMk id="10" creationId="{00000000-0000-0000-0000-000000000000}"/>
          </ac:spMkLst>
        </pc:spChg>
        <pc:picChg chg="del mod">
          <ac:chgData name="Anissa Barton" userId="d4353061-310f-41ac-9ef0-6e528f564584" providerId="ADAL" clId="{2B29F4B5-5EA6-49EB-93EF-01C78CB6D8E1}" dt="2022-03-25T19:00:42.155" v="473" actId="478"/>
          <ac:picMkLst>
            <pc:docMk/>
            <pc:sldMk cId="3676481272" sldId="268"/>
            <ac:picMk id="6" creationId="{00000000-0000-0000-0000-000000000000}"/>
          </ac:picMkLst>
        </pc:picChg>
        <pc:picChg chg="del mod">
          <ac:chgData name="Anissa Barton" userId="d4353061-310f-41ac-9ef0-6e528f564584" providerId="ADAL" clId="{2B29F4B5-5EA6-49EB-93EF-01C78CB6D8E1}" dt="2022-03-25T19:00:42.155" v="473" actId="478"/>
          <ac:picMkLst>
            <pc:docMk/>
            <pc:sldMk cId="3676481272" sldId="268"/>
            <ac:picMk id="7" creationId="{00000000-0000-0000-0000-000000000000}"/>
          </ac:picMkLst>
        </pc:picChg>
      </pc:sldChg>
      <pc:sldChg chg="addSp delSp modSp mod modClrScheme chgLayout">
        <pc:chgData name="Anissa Barton" userId="d4353061-310f-41ac-9ef0-6e528f564584" providerId="ADAL" clId="{2B29F4B5-5EA6-49EB-93EF-01C78CB6D8E1}" dt="2022-03-25T19:04:21.471" v="518" actId="12"/>
        <pc:sldMkLst>
          <pc:docMk/>
          <pc:sldMk cId="566128230" sldId="269"/>
        </pc:sldMkLst>
        <pc:spChg chg="del mod">
          <ac:chgData name="Anissa Barton" userId="d4353061-310f-41ac-9ef0-6e528f564584" providerId="ADAL" clId="{2B29F4B5-5EA6-49EB-93EF-01C78CB6D8E1}" dt="2022-03-25T18:45:56.461" v="285" actId="478"/>
          <ac:spMkLst>
            <pc:docMk/>
            <pc:sldMk cId="566128230" sldId="269"/>
            <ac:spMk id="2" creationId="{00000000-0000-0000-0000-000000000000}"/>
          </ac:spMkLst>
        </pc:spChg>
        <pc:spChg chg="add mod ord">
          <ac:chgData name="Anissa Barton" userId="d4353061-310f-41ac-9ef0-6e528f564584" providerId="ADAL" clId="{2B29F4B5-5EA6-49EB-93EF-01C78CB6D8E1}" dt="2022-03-25T19:04:21.471" v="518" actId="12"/>
          <ac:spMkLst>
            <pc:docMk/>
            <pc:sldMk cId="566128230" sldId="269"/>
            <ac:spMk id="3" creationId="{E261C83A-D533-4D57-8F15-48E28F69AEA5}"/>
          </ac:spMkLst>
        </pc:spChg>
        <pc:spChg chg="del mod">
          <ac:chgData name="Anissa Barton" userId="d4353061-310f-41ac-9ef0-6e528f564584" providerId="ADAL" clId="{2B29F4B5-5EA6-49EB-93EF-01C78CB6D8E1}" dt="2022-03-25T18:45:10.577" v="274" actId="478"/>
          <ac:spMkLst>
            <pc:docMk/>
            <pc:sldMk cId="566128230" sldId="269"/>
            <ac:spMk id="4" creationId="{00000000-0000-0000-0000-000000000000}"/>
          </ac:spMkLst>
        </pc:spChg>
        <pc:spChg chg="del mod">
          <ac:chgData name="Anissa Barton" userId="d4353061-310f-41ac-9ef0-6e528f564584" providerId="ADAL" clId="{2B29F4B5-5EA6-49EB-93EF-01C78CB6D8E1}" dt="2022-03-25T18:45:10.577" v="274" actId="478"/>
          <ac:spMkLst>
            <pc:docMk/>
            <pc:sldMk cId="566128230" sldId="269"/>
            <ac:spMk id="5" creationId="{00000000-0000-0000-0000-000000000000}"/>
          </ac:spMkLst>
        </pc:spChg>
        <pc:spChg chg="mod ord">
          <ac:chgData name="Anissa Barton" userId="d4353061-310f-41ac-9ef0-6e528f564584" providerId="ADAL" clId="{2B29F4B5-5EA6-49EB-93EF-01C78CB6D8E1}" dt="2022-03-25T19:01:45.966" v="492" actId="114"/>
          <ac:spMkLst>
            <pc:docMk/>
            <pc:sldMk cId="566128230" sldId="269"/>
            <ac:spMk id="8" creationId="{00000000-0000-0000-0000-000000000000}"/>
          </ac:spMkLst>
        </pc:spChg>
        <pc:spChg chg="add del mod ord">
          <ac:chgData name="Anissa Barton" userId="d4353061-310f-41ac-9ef0-6e528f564584" providerId="ADAL" clId="{2B29F4B5-5EA6-49EB-93EF-01C78CB6D8E1}" dt="2022-03-25T18:45:49.021" v="283" actId="478"/>
          <ac:spMkLst>
            <pc:docMk/>
            <pc:sldMk cId="566128230" sldId="269"/>
            <ac:spMk id="9" creationId="{50F313A0-FAEE-4B78-B917-604ADB429F1C}"/>
          </ac:spMkLst>
        </pc:spChg>
        <pc:spChg chg="del mod">
          <ac:chgData name="Anissa Barton" userId="d4353061-310f-41ac-9ef0-6e528f564584" providerId="ADAL" clId="{2B29F4B5-5EA6-49EB-93EF-01C78CB6D8E1}" dt="2022-03-25T18:45:12.950" v="275" actId="478"/>
          <ac:spMkLst>
            <pc:docMk/>
            <pc:sldMk cId="566128230" sldId="269"/>
            <ac:spMk id="10" creationId="{00000000-0000-0000-0000-000000000000}"/>
          </ac:spMkLst>
        </pc:spChg>
        <pc:picChg chg="del mod">
          <ac:chgData name="Anissa Barton" userId="d4353061-310f-41ac-9ef0-6e528f564584" providerId="ADAL" clId="{2B29F4B5-5EA6-49EB-93EF-01C78CB6D8E1}" dt="2022-03-25T18:45:07.279" v="273" actId="21"/>
          <ac:picMkLst>
            <pc:docMk/>
            <pc:sldMk cId="566128230" sldId="269"/>
            <ac:picMk id="6" creationId="{00000000-0000-0000-0000-000000000000}"/>
          </ac:picMkLst>
        </pc:picChg>
        <pc:picChg chg="del mod">
          <ac:chgData name="Anissa Barton" userId="d4353061-310f-41ac-9ef0-6e528f564584" providerId="ADAL" clId="{2B29F4B5-5EA6-49EB-93EF-01C78CB6D8E1}" dt="2022-03-25T18:45:10.577" v="274" actId="478"/>
          <ac:picMkLst>
            <pc:docMk/>
            <pc:sldMk cId="566128230" sldId="269"/>
            <ac:picMk id="7" creationId="{00000000-0000-0000-0000-000000000000}"/>
          </ac:picMkLst>
        </pc:picChg>
      </pc:sldChg>
      <pc:sldChg chg="delSp modSp mod modClrScheme chgLayout">
        <pc:chgData name="Anissa Barton" userId="d4353061-310f-41ac-9ef0-6e528f564584" providerId="ADAL" clId="{2B29F4B5-5EA6-49EB-93EF-01C78CB6D8E1}" dt="2022-03-25T18:56:55.596" v="397" actId="114"/>
        <pc:sldMkLst>
          <pc:docMk/>
          <pc:sldMk cId="4144840180" sldId="270"/>
        </pc:sldMkLst>
        <pc:spChg chg="mod">
          <ac:chgData name="Anissa Barton" userId="d4353061-310f-41ac-9ef0-6e528f564584" providerId="ADAL" clId="{2B29F4B5-5EA6-49EB-93EF-01C78CB6D8E1}" dt="2022-03-25T18:28:21.982" v="24"/>
          <ac:spMkLst>
            <pc:docMk/>
            <pc:sldMk cId="4144840180" sldId="270"/>
            <ac:spMk id="2" creationId="{00000000-0000-0000-0000-000000000000}"/>
          </ac:spMkLst>
        </pc:spChg>
        <pc:spChg chg="mod">
          <ac:chgData name="Anissa Barton" userId="d4353061-310f-41ac-9ef0-6e528f564584" providerId="ADAL" clId="{2B29F4B5-5EA6-49EB-93EF-01C78CB6D8E1}" dt="2022-03-25T18:56:55.596" v="397" actId="114"/>
          <ac:spMkLst>
            <pc:docMk/>
            <pc:sldMk cId="4144840180" sldId="270"/>
            <ac:spMk id="3" creationId="{00000000-0000-0000-0000-000000000000}"/>
          </ac:spMkLst>
        </pc:spChg>
        <pc:spChg chg="del mod">
          <ac:chgData name="Anissa Barton" userId="d4353061-310f-41ac-9ef0-6e528f564584" providerId="ADAL" clId="{2B29F4B5-5EA6-49EB-93EF-01C78CB6D8E1}" dt="2022-03-25T18:56:33.822" v="394" actId="478"/>
          <ac:spMkLst>
            <pc:docMk/>
            <pc:sldMk cId="4144840180" sldId="270"/>
            <ac:spMk id="4" creationId="{00000000-0000-0000-0000-000000000000}"/>
          </ac:spMkLst>
        </pc:spChg>
        <pc:spChg chg="del mod">
          <ac:chgData name="Anissa Barton" userId="d4353061-310f-41ac-9ef0-6e528f564584" providerId="ADAL" clId="{2B29F4B5-5EA6-49EB-93EF-01C78CB6D8E1}" dt="2022-03-25T18:56:33.822" v="394" actId="478"/>
          <ac:spMkLst>
            <pc:docMk/>
            <pc:sldMk cId="4144840180" sldId="270"/>
            <ac:spMk id="5" creationId="{00000000-0000-0000-0000-000000000000}"/>
          </ac:spMkLst>
        </pc:spChg>
        <pc:spChg chg="mod ord">
          <ac:chgData name="Anissa Barton" userId="d4353061-310f-41ac-9ef0-6e528f564584" providerId="ADAL" clId="{2B29F4B5-5EA6-49EB-93EF-01C78CB6D8E1}" dt="2022-03-25T18:56:16.272" v="390" actId="6549"/>
          <ac:spMkLst>
            <pc:docMk/>
            <pc:sldMk cId="4144840180" sldId="270"/>
            <ac:spMk id="8" creationId="{00000000-0000-0000-0000-000000000000}"/>
          </ac:spMkLst>
        </pc:spChg>
        <pc:spChg chg="del mod">
          <ac:chgData name="Anissa Barton" userId="d4353061-310f-41ac-9ef0-6e528f564584" providerId="ADAL" clId="{2B29F4B5-5EA6-49EB-93EF-01C78CB6D8E1}" dt="2022-03-25T18:56:36.095" v="395" actId="478"/>
          <ac:spMkLst>
            <pc:docMk/>
            <pc:sldMk cId="4144840180" sldId="270"/>
            <ac:spMk id="10" creationId="{00000000-0000-0000-0000-000000000000}"/>
          </ac:spMkLst>
        </pc:spChg>
        <pc:picChg chg="del mod">
          <ac:chgData name="Anissa Barton" userId="d4353061-310f-41ac-9ef0-6e528f564584" providerId="ADAL" clId="{2B29F4B5-5EA6-49EB-93EF-01C78CB6D8E1}" dt="2022-03-25T18:56:33.822" v="394" actId="478"/>
          <ac:picMkLst>
            <pc:docMk/>
            <pc:sldMk cId="4144840180" sldId="270"/>
            <ac:picMk id="6" creationId="{00000000-0000-0000-0000-000000000000}"/>
          </ac:picMkLst>
        </pc:picChg>
        <pc:picChg chg="del mod">
          <ac:chgData name="Anissa Barton" userId="d4353061-310f-41ac-9ef0-6e528f564584" providerId="ADAL" clId="{2B29F4B5-5EA6-49EB-93EF-01C78CB6D8E1}" dt="2022-03-25T18:56:33.822" v="394" actId="478"/>
          <ac:picMkLst>
            <pc:docMk/>
            <pc:sldMk cId="4144840180" sldId="270"/>
            <ac:picMk id="7" creationId="{00000000-0000-0000-0000-000000000000}"/>
          </ac:picMkLst>
        </pc:picChg>
      </pc:sldChg>
      <pc:sldChg chg="delSp modSp mod modClrScheme chgLayout">
        <pc:chgData name="Anissa Barton" userId="d4353061-310f-41ac-9ef0-6e528f564584" providerId="ADAL" clId="{2B29F4B5-5EA6-49EB-93EF-01C78CB6D8E1}" dt="2022-03-25T18:55:41.611" v="377" actId="1076"/>
        <pc:sldMkLst>
          <pc:docMk/>
          <pc:sldMk cId="1877027430" sldId="271"/>
        </pc:sldMkLst>
        <pc:spChg chg="mod">
          <ac:chgData name="Anissa Barton" userId="d4353061-310f-41ac-9ef0-6e528f564584" providerId="ADAL" clId="{2B29F4B5-5EA6-49EB-93EF-01C78CB6D8E1}" dt="2022-03-25T18:55:33.317" v="374" actId="2710"/>
          <ac:spMkLst>
            <pc:docMk/>
            <pc:sldMk cId="1877027430" sldId="271"/>
            <ac:spMk id="2" creationId="{00000000-0000-0000-0000-000000000000}"/>
          </ac:spMkLst>
        </pc:spChg>
        <pc:spChg chg="del mod">
          <ac:chgData name="Anissa Barton" userId="d4353061-310f-41ac-9ef0-6e528f564584" providerId="ADAL" clId="{2B29F4B5-5EA6-49EB-93EF-01C78CB6D8E1}" dt="2022-03-25T18:55:07.041" v="370" actId="478"/>
          <ac:spMkLst>
            <pc:docMk/>
            <pc:sldMk cId="1877027430" sldId="271"/>
            <ac:spMk id="4" creationId="{00000000-0000-0000-0000-000000000000}"/>
          </ac:spMkLst>
        </pc:spChg>
        <pc:spChg chg="del mod">
          <ac:chgData name="Anissa Barton" userId="d4353061-310f-41ac-9ef0-6e528f564584" providerId="ADAL" clId="{2B29F4B5-5EA6-49EB-93EF-01C78CB6D8E1}" dt="2022-03-25T18:55:07.041" v="370" actId="478"/>
          <ac:spMkLst>
            <pc:docMk/>
            <pc:sldMk cId="1877027430" sldId="271"/>
            <ac:spMk id="5" creationId="{00000000-0000-0000-0000-000000000000}"/>
          </ac:spMkLst>
        </pc:spChg>
        <pc:spChg chg="mod ord">
          <ac:chgData name="Anissa Barton" userId="d4353061-310f-41ac-9ef0-6e528f564584" providerId="ADAL" clId="{2B29F4B5-5EA6-49EB-93EF-01C78CB6D8E1}" dt="2022-03-25T18:55:01.470" v="369" actId="27636"/>
          <ac:spMkLst>
            <pc:docMk/>
            <pc:sldMk cId="1877027430" sldId="271"/>
            <ac:spMk id="8" creationId="{00000000-0000-0000-0000-000000000000}"/>
          </ac:spMkLst>
        </pc:spChg>
        <pc:spChg chg="del mod">
          <ac:chgData name="Anissa Barton" userId="d4353061-310f-41ac-9ef0-6e528f564584" providerId="ADAL" clId="{2B29F4B5-5EA6-49EB-93EF-01C78CB6D8E1}" dt="2022-03-25T18:55:08.450" v="371" actId="478"/>
          <ac:spMkLst>
            <pc:docMk/>
            <pc:sldMk cId="1877027430" sldId="271"/>
            <ac:spMk id="10" creationId="{00000000-0000-0000-0000-000000000000}"/>
          </ac:spMkLst>
        </pc:spChg>
        <pc:picChg chg="del mod">
          <ac:chgData name="Anissa Barton" userId="d4353061-310f-41ac-9ef0-6e528f564584" providerId="ADAL" clId="{2B29F4B5-5EA6-49EB-93EF-01C78CB6D8E1}" dt="2022-03-25T18:55:07.041" v="370" actId="478"/>
          <ac:picMkLst>
            <pc:docMk/>
            <pc:sldMk cId="1877027430" sldId="271"/>
            <ac:picMk id="6" creationId="{00000000-0000-0000-0000-000000000000}"/>
          </ac:picMkLst>
        </pc:picChg>
        <pc:picChg chg="del mod">
          <ac:chgData name="Anissa Barton" userId="d4353061-310f-41ac-9ef0-6e528f564584" providerId="ADAL" clId="{2B29F4B5-5EA6-49EB-93EF-01C78CB6D8E1}" dt="2022-03-25T18:55:07.041" v="370" actId="478"/>
          <ac:picMkLst>
            <pc:docMk/>
            <pc:sldMk cId="1877027430" sldId="271"/>
            <ac:picMk id="7" creationId="{00000000-0000-0000-0000-000000000000}"/>
          </ac:picMkLst>
        </pc:picChg>
        <pc:picChg chg="mod">
          <ac:chgData name="Anissa Barton" userId="d4353061-310f-41ac-9ef0-6e528f564584" providerId="ADAL" clId="{2B29F4B5-5EA6-49EB-93EF-01C78CB6D8E1}" dt="2022-03-25T18:55:41.611" v="377" actId="1076"/>
          <ac:picMkLst>
            <pc:docMk/>
            <pc:sldMk cId="1877027430" sldId="271"/>
            <ac:picMk id="11" creationId="{00000000-0000-0000-0000-000000000000}"/>
          </ac:picMkLst>
        </pc:picChg>
      </pc:sldChg>
      <pc:sldChg chg="delSp modSp mod modClrScheme chgLayout">
        <pc:chgData name="Anissa Barton" userId="d4353061-310f-41ac-9ef0-6e528f564584" providerId="ADAL" clId="{2B29F4B5-5EA6-49EB-93EF-01C78CB6D8E1}" dt="2022-03-25T18:58:11.504" v="414" actId="113"/>
        <pc:sldMkLst>
          <pc:docMk/>
          <pc:sldMk cId="4222749916" sldId="272"/>
        </pc:sldMkLst>
        <pc:spChg chg="mod">
          <ac:chgData name="Anissa Barton" userId="d4353061-310f-41ac-9ef0-6e528f564584" providerId="ADAL" clId="{2B29F4B5-5EA6-49EB-93EF-01C78CB6D8E1}" dt="2022-03-25T18:58:11.504" v="414" actId="113"/>
          <ac:spMkLst>
            <pc:docMk/>
            <pc:sldMk cId="4222749916" sldId="272"/>
            <ac:spMk id="2" creationId="{00000000-0000-0000-0000-000000000000}"/>
          </ac:spMkLst>
        </pc:spChg>
        <pc:spChg chg="del mod">
          <ac:chgData name="Anissa Barton" userId="d4353061-310f-41ac-9ef0-6e528f564584" providerId="ADAL" clId="{2B29F4B5-5EA6-49EB-93EF-01C78CB6D8E1}" dt="2022-03-25T18:57:12.975" v="401" actId="478"/>
          <ac:spMkLst>
            <pc:docMk/>
            <pc:sldMk cId="4222749916" sldId="272"/>
            <ac:spMk id="4" creationId="{00000000-0000-0000-0000-000000000000}"/>
          </ac:spMkLst>
        </pc:spChg>
        <pc:spChg chg="del mod">
          <ac:chgData name="Anissa Barton" userId="d4353061-310f-41ac-9ef0-6e528f564584" providerId="ADAL" clId="{2B29F4B5-5EA6-49EB-93EF-01C78CB6D8E1}" dt="2022-03-25T18:57:12.975" v="401" actId="478"/>
          <ac:spMkLst>
            <pc:docMk/>
            <pc:sldMk cId="4222749916" sldId="272"/>
            <ac:spMk id="5" creationId="{00000000-0000-0000-0000-000000000000}"/>
          </ac:spMkLst>
        </pc:spChg>
        <pc:spChg chg="mod ord">
          <ac:chgData name="Anissa Barton" userId="d4353061-310f-41ac-9ef0-6e528f564584" providerId="ADAL" clId="{2B29F4B5-5EA6-49EB-93EF-01C78CB6D8E1}" dt="2022-03-25T18:57:58.547" v="412" actId="5793"/>
          <ac:spMkLst>
            <pc:docMk/>
            <pc:sldMk cId="4222749916" sldId="272"/>
            <ac:spMk id="8" creationId="{00000000-0000-0000-0000-000000000000}"/>
          </ac:spMkLst>
        </pc:spChg>
        <pc:spChg chg="del mod">
          <ac:chgData name="Anissa Barton" userId="d4353061-310f-41ac-9ef0-6e528f564584" providerId="ADAL" clId="{2B29F4B5-5EA6-49EB-93EF-01C78CB6D8E1}" dt="2022-03-25T18:57:14.431" v="402" actId="478"/>
          <ac:spMkLst>
            <pc:docMk/>
            <pc:sldMk cId="4222749916" sldId="272"/>
            <ac:spMk id="10" creationId="{00000000-0000-0000-0000-000000000000}"/>
          </ac:spMkLst>
        </pc:spChg>
        <pc:picChg chg="del mod">
          <ac:chgData name="Anissa Barton" userId="d4353061-310f-41ac-9ef0-6e528f564584" providerId="ADAL" clId="{2B29F4B5-5EA6-49EB-93EF-01C78CB6D8E1}" dt="2022-03-25T18:57:12.975" v="401" actId="478"/>
          <ac:picMkLst>
            <pc:docMk/>
            <pc:sldMk cId="4222749916" sldId="272"/>
            <ac:picMk id="6" creationId="{00000000-0000-0000-0000-000000000000}"/>
          </ac:picMkLst>
        </pc:picChg>
        <pc:picChg chg="del mod">
          <ac:chgData name="Anissa Barton" userId="d4353061-310f-41ac-9ef0-6e528f564584" providerId="ADAL" clId="{2B29F4B5-5EA6-49EB-93EF-01C78CB6D8E1}" dt="2022-03-25T18:57:12.975" v="401" actId="478"/>
          <ac:picMkLst>
            <pc:docMk/>
            <pc:sldMk cId="4222749916" sldId="272"/>
            <ac:picMk id="7" creationId="{00000000-0000-0000-0000-000000000000}"/>
          </ac:picMkLst>
        </pc:picChg>
      </pc:sldChg>
      <pc:sldChg chg="delSp modSp mod modClrScheme chgLayout">
        <pc:chgData name="Anissa Barton" userId="d4353061-310f-41ac-9ef0-6e528f564584" providerId="ADAL" clId="{2B29F4B5-5EA6-49EB-93EF-01C78CB6D8E1}" dt="2022-03-25T19:04:01.573" v="517" actId="20577"/>
        <pc:sldMkLst>
          <pc:docMk/>
          <pc:sldMk cId="4162439995" sldId="273"/>
        </pc:sldMkLst>
        <pc:spChg chg="mod">
          <ac:chgData name="Anissa Barton" userId="d4353061-310f-41ac-9ef0-6e528f564584" providerId="ADAL" clId="{2B29F4B5-5EA6-49EB-93EF-01C78CB6D8E1}" dt="2022-03-25T19:04:01.573" v="517" actId="20577"/>
          <ac:spMkLst>
            <pc:docMk/>
            <pc:sldMk cId="4162439995" sldId="273"/>
            <ac:spMk id="2" creationId="{00000000-0000-0000-0000-000000000000}"/>
          </ac:spMkLst>
        </pc:spChg>
        <pc:spChg chg="del mod">
          <ac:chgData name="Anissa Barton" userId="d4353061-310f-41ac-9ef0-6e528f564584" providerId="ADAL" clId="{2B29F4B5-5EA6-49EB-93EF-01C78CB6D8E1}" dt="2022-03-25T19:02:46.893" v="510" actId="478"/>
          <ac:spMkLst>
            <pc:docMk/>
            <pc:sldMk cId="4162439995" sldId="273"/>
            <ac:spMk id="4" creationId="{00000000-0000-0000-0000-000000000000}"/>
          </ac:spMkLst>
        </pc:spChg>
        <pc:spChg chg="del mod">
          <ac:chgData name="Anissa Barton" userId="d4353061-310f-41ac-9ef0-6e528f564584" providerId="ADAL" clId="{2B29F4B5-5EA6-49EB-93EF-01C78CB6D8E1}" dt="2022-03-25T19:02:46.893" v="510" actId="478"/>
          <ac:spMkLst>
            <pc:docMk/>
            <pc:sldMk cId="4162439995" sldId="273"/>
            <ac:spMk id="5" creationId="{00000000-0000-0000-0000-000000000000}"/>
          </ac:spMkLst>
        </pc:spChg>
        <pc:spChg chg="mod ord">
          <ac:chgData name="Anissa Barton" userId="d4353061-310f-41ac-9ef0-6e528f564584" providerId="ADAL" clId="{2B29F4B5-5EA6-49EB-93EF-01C78CB6D8E1}" dt="2022-03-25T19:02:22.773" v="505" actId="114"/>
          <ac:spMkLst>
            <pc:docMk/>
            <pc:sldMk cId="4162439995" sldId="273"/>
            <ac:spMk id="8" creationId="{00000000-0000-0000-0000-000000000000}"/>
          </ac:spMkLst>
        </pc:spChg>
        <pc:spChg chg="del mod">
          <ac:chgData name="Anissa Barton" userId="d4353061-310f-41ac-9ef0-6e528f564584" providerId="ADAL" clId="{2B29F4B5-5EA6-49EB-93EF-01C78CB6D8E1}" dt="2022-03-25T19:02:48.225" v="511" actId="478"/>
          <ac:spMkLst>
            <pc:docMk/>
            <pc:sldMk cId="4162439995" sldId="273"/>
            <ac:spMk id="10" creationId="{00000000-0000-0000-0000-000000000000}"/>
          </ac:spMkLst>
        </pc:spChg>
        <pc:picChg chg="del mod">
          <ac:chgData name="Anissa Barton" userId="d4353061-310f-41ac-9ef0-6e528f564584" providerId="ADAL" clId="{2B29F4B5-5EA6-49EB-93EF-01C78CB6D8E1}" dt="2022-03-25T19:02:46.893" v="510" actId="478"/>
          <ac:picMkLst>
            <pc:docMk/>
            <pc:sldMk cId="4162439995" sldId="273"/>
            <ac:picMk id="6" creationId="{00000000-0000-0000-0000-000000000000}"/>
          </ac:picMkLst>
        </pc:picChg>
        <pc:picChg chg="del mod">
          <ac:chgData name="Anissa Barton" userId="d4353061-310f-41ac-9ef0-6e528f564584" providerId="ADAL" clId="{2B29F4B5-5EA6-49EB-93EF-01C78CB6D8E1}" dt="2022-03-25T19:02:46.893" v="510" actId="478"/>
          <ac:picMkLst>
            <pc:docMk/>
            <pc:sldMk cId="4162439995" sldId="273"/>
            <ac:picMk id="7" creationId="{00000000-0000-0000-0000-000000000000}"/>
          </ac:picMkLst>
        </pc:picChg>
      </pc:sldChg>
      <pc:sldChg chg="addSp delSp modSp mod modClrScheme chgLayout">
        <pc:chgData name="Anissa Barton" userId="d4353061-310f-41ac-9ef0-6e528f564584" providerId="ADAL" clId="{2B29F4B5-5EA6-49EB-93EF-01C78CB6D8E1}" dt="2022-03-25T19:07:14.565" v="556" actId="1036"/>
        <pc:sldMkLst>
          <pc:docMk/>
          <pc:sldMk cId="2399162408" sldId="274"/>
        </pc:sldMkLst>
        <pc:spChg chg="mod">
          <ac:chgData name="Anissa Barton" userId="d4353061-310f-41ac-9ef0-6e528f564584" providerId="ADAL" clId="{2B29F4B5-5EA6-49EB-93EF-01C78CB6D8E1}" dt="2022-03-25T18:28:21.982" v="24"/>
          <ac:spMkLst>
            <pc:docMk/>
            <pc:sldMk cId="2399162408" sldId="274"/>
            <ac:spMk id="2" creationId="{00000000-0000-0000-0000-000000000000}"/>
          </ac:spMkLst>
        </pc:spChg>
        <pc:spChg chg="mod">
          <ac:chgData name="Anissa Barton" userId="d4353061-310f-41ac-9ef0-6e528f564584" providerId="ADAL" clId="{2B29F4B5-5EA6-49EB-93EF-01C78CB6D8E1}" dt="2022-03-25T19:05:34.319" v="530" actId="20577"/>
          <ac:spMkLst>
            <pc:docMk/>
            <pc:sldMk cId="2399162408" sldId="274"/>
            <ac:spMk id="3" creationId="{00000000-0000-0000-0000-000000000000}"/>
          </ac:spMkLst>
        </pc:spChg>
        <pc:spChg chg="del mod">
          <ac:chgData name="Anissa Barton" userId="d4353061-310f-41ac-9ef0-6e528f564584" providerId="ADAL" clId="{2B29F4B5-5EA6-49EB-93EF-01C78CB6D8E1}" dt="2022-03-25T19:05:06.558" v="523" actId="478"/>
          <ac:spMkLst>
            <pc:docMk/>
            <pc:sldMk cId="2399162408" sldId="274"/>
            <ac:spMk id="4" creationId="{00000000-0000-0000-0000-000000000000}"/>
          </ac:spMkLst>
        </pc:spChg>
        <pc:spChg chg="del mod">
          <ac:chgData name="Anissa Barton" userId="d4353061-310f-41ac-9ef0-6e528f564584" providerId="ADAL" clId="{2B29F4B5-5EA6-49EB-93EF-01C78CB6D8E1}" dt="2022-03-25T19:05:06.558" v="523" actId="478"/>
          <ac:spMkLst>
            <pc:docMk/>
            <pc:sldMk cId="2399162408" sldId="274"/>
            <ac:spMk id="5" creationId="{00000000-0000-0000-0000-000000000000}"/>
          </ac:spMkLst>
        </pc:spChg>
        <pc:spChg chg="mod ord">
          <ac:chgData name="Anissa Barton" userId="d4353061-310f-41ac-9ef0-6e528f564584" providerId="ADAL" clId="{2B29F4B5-5EA6-49EB-93EF-01C78CB6D8E1}" dt="2022-03-25T19:05:01.570" v="522" actId="27636"/>
          <ac:spMkLst>
            <pc:docMk/>
            <pc:sldMk cId="2399162408" sldId="274"/>
            <ac:spMk id="8" creationId="{00000000-0000-0000-0000-000000000000}"/>
          </ac:spMkLst>
        </pc:spChg>
        <pc:spChg chg="mod">
          <ac:chgData name="Anissa Barton" userId="d4353061-310f-41ac-9ef0-6e528f564584" providerId="ADAL" clId="{2B29F4B5-5EA6-49EB-93EF-01C78CB6D8E1}" dt="2022-03-25T18:28:21.982" v="24"/>
          <ac:spMkLst>
            <pc:docMk/>
            <pc:sldMk cId="2399162408" sldId="274"/>
            <ac:spMk id="10" creationId="{00000000-0000-0000-0000-000000000000}"/>
          </ac:spMkLst>
        </pc:spChg>
        <pc:spChg chg="add mod">
          <ac:chgData name="Anissa Barton" userId="d4353061-310f-41ac-9ef0-6e528f564584" providerId="ADAL" clId="{2B29F4B5-5EA6-49EB-93EF-01C78CB6D8E1}" dt="2022-03-25T19:07:14.565" v="556" actId="1036"/>
          <ac:spMkLst>
            <pc:docMk/>
            <pc:sldMk cId="2399162408" sldId="274"/>
            <ac:spMk id="11" creationId="{3D9949D1-2DE6-493A-A781-58D4D60DA76C}"/>
          </ac:spMkLst>
        </pc:spChg>
        <pc:picChg chg="del mod">
          <ac:chgData name="Anissa Barton" userId="d4353061-310f-41ac-9ef0-6e528f564584" providerId="ADAL" clId="{2B29F4B5-5EA6-49EB-93EF-01C78CB6D8E1}" dt="2022-03-25T19:05:06.558" v="523" actId="478"/>
          <ac:picMkLst>
            <pc:docMk/>
            <pc:sldMk cId="2399162408" sldId="274"/>
            <ac:picMk id="6" creationId="{00000000-0000-0000-0000-000000000000}"/>
          </ac:picMkLst>
        </pc:picChg>
        <pc:picChg chg="del mod">
          <ac:chgData name="Anissa Barton" userId="d4353061-310f-41ac-9ef0-6e528f564584" providerId="ADAL" clId="{2B29F4B5-5EA6-49EB-93EF-01C78CB6D8E1}" dt="2022-03-25T19:05:06.558" v="523" actId="478"/>
          <ac:picMkLst>
            <pc:docMk/>
            <pc:sldMk cId="2399162408" sldId="274"/>
            <ac:picMk id="7" creationId="{00000000-0000-0000-0000-000000000000}"/>
          </ac:picMkLst>
        </pc:picChg>
        <pc:picChg chg="mod">
          <ac:chgData name="Anissa Barton" userId="d4353061-310f-41ac-9ef0-6e528f564584" providerId="ADAL" clId="{2B29F4B5-5EA6-49EB-93EF-01C78CB6D8E1}" dt="2022-03-25T19:07:03.247" v="550" actId="1076"/>
          <ac:picMkLst>
            <pc:docMk/>
            <pc:sldMk cId="2399162408" sldId="274"/>
            <ac:picMk id="9" creationId="{00000000-0000-0000-0000-000000000000}"/>
          </ac:picMkLst>
        </pc:picChg>
      </pc:sldChg>
      <pc:sldChg chg="addSp delSp modSp mod modClrScheme chgLayout">
        <pc:chgData name="Anissa Barton" userId="d4353061-310f-41ac-9ef0-6e528f564584" providerId="ADAL" clId="{2B29F4B5-5EA6-49EB-93EF-01C78CB6D8E1}" dt="2022-03-25T19:06:44.927" v="547" actId="14100"/>
        <pc:sldMkLst>
          <pc:docMk/>
          <pc:sldMk cId="4277588839" sldId="275"/>
        </pc:sldMkLst>
        <pc:spChg chg="mod">
          <ac:chgData name="Anissa Barton" userId="d4353061-310f-41ac-9ef0-6e528f564584" providerId="ADAL" clId="{2B29F4B5-5EA6-49EB-93EF-01C78CB6D8E1}" dt="2022-03-25T18:28:21.982" v="24"/>
          <ac:spMkLst>
            <pc:docMk/>
            <pc:sldMk cId="4277588839" sldId="275"/>
            <ac:spMk id="2" creationId="{00000000-0000-0000-0000-000000000000}"/>
          </ac:spMkLst>
        </pc:spChg>
        <pc:spChg chg="mod">
          <ac:chgData name="Anissa Barton" userId="d4353061-310f-41ac-9ef0-6e528f564584" providerId="ADAL" clId="{2B29F4B5-5EA6-49EB-93EF-01C78CB6D8E1}" dt="2022-03-25T18:48:14.984" v="326" actId="1076"/>
          <ac:spMkLst>
            <pc:docMk/>
            <pc:sldMk cId="4277588839" sldId="275"/>
            <ac:spMk id="3" creationId="{00000000-0000-0000-0000-000000000000}"/>
          </ac:spMkLst>
        </pc:spChg>
        <pc:spChg chg="del mod">
          <ac:chgData name="Anissa Barton" userId="d4353061-310f-41ac-9ef0-6e528f564584" providerId="ADAL" clId="{2B29F4B5-5EA6-49EB-93EF-01C78CB6D8E1}" dt="2022-03-25T18:47:18.754" v="304" actId="478"/>
          <ac:spMkLst>
            <pc:docMk/>
            <pc:sldMk cId="4277588839" sldId="275"/>
            <ac:spMk id="4" creationId="{00000000-0000-0000-0000-000000000000}"/>
          </ac:spMkLst>
        </pc:spChg>
        <pc:spChg chg="del mod">
          <ac:chgData name="Anissa Barton" userId="d4353061-310f-41ac-9ef0-6e528f564584" providerId="ADAL" clId="{2B29F4B5-5EA6-49EB-93EF-01C78CB6D8E1}" dt="2022-03-25T18:47:18.754" v="304" actId="478"/>
          <ac:spMkLst>
            <pc:docMk/>
            <pc:sldMk cId="4277588839" sldId="275"/>
            <ac:spMk id="5" creationId="{00000000-0000-0000-0000-000000000000}"/>
          </ac:spMkLst>
        </pc:spChg>
        <pc:spChg chg="mod ord">
          <ac:chgData name="Anissa Barton" userId="d4353061-310f-41ac-9ef0-6e528f564584" providerId="ADAL" clId="{2B29F4B5-5EA6-49EB-93EF-01C78CB6D8E1}" dt="2022-03-25T18:47:13.963" v="303" actId="27636"/>
          <ac:spMkLst>
            <pc:docMk/>
            <pc:sldMk cId="4277588839" sldId="275"/>
            <ac:spMk id="8" creationId="{00000000-0000-0000-0000-000000000000}"/>
          </ac:spMkLst>
        </pc:spChg>
        <pc:spChg chg="del mod">
          <ac:chgData name="Anissa Barton" userId="d4353061-310f-41ac-9ef0-6e528f564584" providerId="ADAL" clId="{2B29F4B5-5EA6-49EB-93EF-01C78CB6D8E1}" dt="2022-03-25T18:47:22.491" v="305" actId="478"/>
          <ac:spMkLst>
            <pc:docMk/>
            <pc:sldMk cId="4277588839" sldId="275"/>
            <ac:spMk id="10" creationId="{00000000-0000-0000-0000-000000000000}"/>
          </ac:spMkLst>
        </pc:spChg>
        <pc:spChg chg="add mod">
          <ac:chgData name="Anissa Barton" userId="d4353061-310f-41ac-9ef0-6e528f564584" providerId="ADAL" clId="{2B29F4B5-5EA6-49EB-93EF-01C78CB6D8E1}" dt="2022-03-25T19:06:44.927" v="547" actId="14100"/>
          <ac:spMkLst>
            <pc:docMk/>
            <pc:sldMk cId="4277588839" sldId="275"/>
            <ac:spMk id="11" creationId="{2E16F711-7A64-4E0F-97E3-9F3E989BC590}"/>
          </ac:spMkLst>
        </pc:spChg>
        <pc:picChg chg="del mod">
          <ac:chgData name="Anissa Barton" userId="d4353061-310f-41ac-9ef0-6e528f564584" providerId="ADAL" clId="{2B29F4B5-5EA6-49EB-93EF-01C78CB6D8E1}" dt="2022-03-25T18:47:18.754" v="304" actId="478"/>
          <ac:picMkLst>
            <pc:docMk/>
            <pc:sldMk cId="4277588839" sldId="275"/>
            <ac:picMk id="6" creationId="{00000000-0000-0000-0000-000000000000}"/>
          </ac:picMkLst>
        </pc:picChg>
        <pc:picChg chg="del mod">
          <ac:chgData name="Anissa Barton" userId="d4353061-310f-41ac-9ef0-6e528f564584" providerId="ADAL" clId="{2B29F4B5-5EA6-49EB-93EF-01C78CB6D8E1}" dt="2022-03-25T18:47:18.754" v="304" actId="478"/>
          <ac:picMkLst>
            <pc:docMk/>
            <pc:sldMk cId="4277588839" sldId="275"/>
            <ac:picMk id="7" creationId="{00000000-0000-0000-0000-000000000000}"/>
          </ac:picMkLst>
        </pc:picChg>
        <pc:picChg chg="mod">
          <ac:chgData name="Anissa Barton" userId="d4353061-310f-41ac-9ef0-6e528f564584" providerId="ADAL" clId="{2B29F4B5-5EA6-49EB-93EF-01C78CB6D8E1}" dt="2022-03-25T18:48:10.636" v="324" actId="1076"/>
          <ac:picMkLst>
            <pc:docMk/>
            <pc:sldMk cId="4277588839" sldId="275"/>
            <ac:picMk id="12" creationId="{00000000-0000-0000-0000-000000000000}"/>
          </ac:picMkLst>
        </pc:picChg>
      </pc:sldChg>
      <pc:sldChg chg="delSp modSp mod modClrScheme chgLayout">
        <pc:chgData name="Anissa Barton" userId="d4353061-310f-41ac-9ef0-6e528f564584" providerId="ADAL" clId="{2B29F4B5-5EA6-49EB-93EF-01C78CB6D8E1}" dt="2022-03-25T19:09:42.124" v="593" actId="1076"/>
        <pc:sldMkLst>
          <pc:docMk/>
          <pc:sldMk cId="3058012862" sldId="276"/>
        </pc:sldMkLst>
        <pc:spChg chg="mod">
          <ac:chgData name="Anissa Barton" userId="d4353061-310f-41ac-9ef0-6e528f564584" providerId="ADAL" clId="{2B29F4B5-5EA6-49EB-93EF-01C78CB6D8E1}" dt="2022-03-25T18:28:21.982" v="24"/>
          <ac:spMkLst>
            <pc:docMk/>
            <pc:sldMk cId="3058012862" sldId="276"/>
            <ac:spMk id="2" creationId="{00000000-0000-0000-0000-000000000000}"/>
          </ac:spMkLst>
        </pc:spChg>
        <pc:spChg chg="mod">
          <ac:chgData name="Anissa Barton" userId="d4353061-310f-41ac-9ef0-6e528f564584" providerId="ADAL" clId="{2B29F4B5-5EA6-49EB-93EF-01C78CB6D8E1}" dt="2022-03-25T19:09:42.124" v="593" actId="1076"/>
          <ac:spMkLst>
            <pc:docMk/>
            <pc:sldMk cId="3058012862" sldId="276"/>
            <ac:spMk id="3" creationId="{00000000-0000-0000-0000-000000000000}"/>
          </ac:spMkLst>
        </pc:spChg>
        <pc:spChg chg="del mod">
          <ac:chgData name="Anissa Barton" userId="d4353061-310f-41ac-9ef0-6e528f564584" providerId="ADAL" clId="{2B29F4B5-5EA6-49EB-93EF-01C78CB6D8E1}" dt="2022-03-25T18:44:39.125" v="268" actId="478"/>
          <ac:spMkLst>
            <pc:docMk/>
            <pc:sldMk cId="3058012862" sldId="276"/>
            <ac:spMk id="4" creationId="{00000000-0000-0000-0000-000000000000}"/>
          </ac:spMkLst>
        </pc:spChg>
        <pc:spChg chg="del mod">
          <ac:chgData name="Anissa Barton" userId="d4353061-310f-41ac-9ef0-6e528f564584" providerId="ADAL" clId="{2B29F4B5-5EA6-49EB-93EF-01C78CB6D8E1}" dt="2022-03-25T18:44:39.125" v="268" actId="478"/>
          <ac:spMkLst>
            <pc:docMk/>
            <pc:sldMk cId="3058012862" sldId="276"/>
            <ac:spMk id="5" creationId="{00000000-0000-0000-0000-000000000000}"/>
          </ac:spMkLst>
        </pc:spChg>
        <pc:spChg chg="mod ord">
          <ac:chgData name="Anissa Barton" userId="d4353061-310f-41ac-9ef0-6e528f564584" providerId="ADAL" clId="{2B29F4B5-5EA6-49EB-93EF-01C78CB6D8E1}" dt="2022-03-25T18:43:28.426" v="262" actId="700"/>
          <ac:spMkLst>
            <pc:docMk/>
            <pc:sldMk cId="3058012862" sldId="276"/>
            <ac:spMk id="8" creationId="{00000000-0000-0000-0000-000000000000}"/>
          </ac:spMkLst>
        </pc:spChg>
        <pc:spChg chg="del mod">
          <ac:chgData name="Anissa Barton" userId="d4353061-310f-41ac-9ef0-6e528f564584" providerId="ADAL" clId="{2B29F4B5-5EA6-49EB-93EF-01C78CB6D8E1}" dt="2022-03-25T18:44:41.607" v="269" actId="478"/>
          <ac:spMkLst>
            <pc:docMk/>
            <pc:sldMk cId="3058012862" sldId="276"/>
            <ac:spMk id="10" creationId="{00000000-0000-0000-0000-000000000000}"/>
          </ac:spMkLst>
        </pc:spChg>
        <pc:picChg chg="del mod">
          <ac:chgData name="Anissa Barton" userId="d4353061-310f-41ac-9ef0-6e528f564584" providerId="ADAL" clId="{2B29F4B5-5EA6-49EB-93EF-01C78CB6D8E1}" dt="2022-03-25T18:44:39.125" v="268" actId="478"/>
          <ac:picMkLst>
            <pc:docMk/>
            <pc:sldMk cId="3058012862" sldId="276"/>
            <ac:picMk id="6" creationId="{00000000-0000-0000-0000-000000000000}"/>
          </ac:picMkLst>
        </pc:picChg>
        <pc:picChg chg="del mod">
          <ac:chgData name="Anissa Barton" userId="d4353061-310f-41ac-9ef0-6e528f564584" providerId="ADAL" clId="{2B29F4B5-5EA6-49EB-93EF-01C78CB6D8E1}" dt="2022-03-25T18:44:39.125" v="268" actId="478"/>
          <ac:picMkLst>
            <pc:docMk/>
            <pc:sldMk cId="3058012862" sldId="276"/>
            <ac:picMk id="7" creationId="{00000000-0000-0000-0000-000000000000}"/>
          </ac:picMkLst>
        </pc:picChg>
        <pc:picChg chg="mod">
          <ac:chgData name="Anissa Barton" userId="d4353061-310f-41ac-9ef0-6e528f564584" providerId="ADAL" clId="{2B29F4B5-5EA6-49EB-93EF-01C78CB6D8E1}" dt="2022-03-25T18:44:32.165" v="266" actId="1076"/>
          <ac:picMkLst>
            <pc:docMk/>
            <pc:sldMk cId="3058012862" sldId="276"/>
            <ac:picMk id="11" creationId="{00000000-0000-0000-0000-000000000000}"/>
          </ac:picMkLst>
        </pc:picChg>
      </pc:sldChg>
      <pc:sldChg chg="addSp delSp modSp mod modClrScheme chgLayout">
        <pc:chgData name="Anissa Barton" userId="d4353061-310f-41ac-9ef0-6e528f564584" providerId="ADAL" clId="{2B29F4B5-5EA6-49EB-93EF-01C78CB6D8E1}" dt="2022-03-25T18:42:41.310" v="252" actId="1036"/>
        <pc:sldMkLst>
          <pc:docMk/>
          <pc:sldMk cId="86046971" sldId="277"/>
        </pc:sldMkLst>
        <pc:spChg chg="mod">
          <ac:chgData name="Anissa Barton" userId="d4353061-310f-41ac-9ef0-6e528f564584" providerId="ADAL" clId="{2B29F4B5-5EA6-49EB-93EF-01C78CB6D8E1}" dt="2022-03-25T18:28:21.982" v="24"/>
          <ac:spMkLst>
            <pc:docMk/>
            <pc:sldMk cId="86046971" sldId="277"/>
            <ac:spMk id="2" creationId="{00000000-0000-0000-0000-000000000000}"/>
          </ac:spMkLst>
        </pc:spChg>
        <pc:spChg chg="mod">
          <ac:chgData name="Anissa Barton" userId="d4353061-310f-41ac-9ef0-6e528f564584" providerId="ADAL" clId="{2B29F4B5-5EA6-49EB-93EF-01C78CB6D8E1}" dt="2022-03-25T18:42:10.833" v="245" actId="1076"/>
          <ac:spMkLst>
            <pc:docMk/>
            <pc:sldMk cId="86046971" sldId="277"/>
            <ac:spMk id="3" creationId="{00000000-0000-0000-0000-000000000000}"/>
          </ac:spMkLst>
        </pc:spChg>
        <pc:spChg chg="del mod">
          <ac:chgData name="Anissa Barton" userId="d4353061-310f-41ac-9ef0-6e528f564584" providerId="ADAL" clId="{2B29F4B5-5EA6-49EB-93EF-01C78CB6D8E1}" dt="2022-03-25T18:41:21.339" v="229" actId="478"/>
          <ac:spMkLst>
            <pc:docMk/>
            <pc:sldMk cId="86046971" sldId="277"/>
            <ac:spMk id="4" creationId="{00000000-0000-0000-0000-000000000000}"/>
          </ac:spMkLst>
        </pc:spChg>
        <pc:spChg chg="del mod">
          <ac:chgData name="Anissa Barton" userId="d4353061-310f-41ac-9ef0-6e528f564584" providerId="ADAL" clId="{2B29F4B5-5EA6-49EB-93EF-01C78CB6D8E1}" dt="2022-03-25T18:41:21.339" v="229" actId="478"/>
          <ac:spMkLst>
            <pc:docMk/>
            <pc:sldMk cId="86046971" sldId="277"/>
            <ac:spMk id="5" creationId="{00000000-0000-0000-0000-000000000000}"/>
          </ac:spMkLst>
        </pc:spChg>
        <pc:spChg chg="mod ord">
          <ac:chgData name="Anissa Barton" userId="d4353061-310f-41ac-9ef0-6e528f564584" providerId="ADAL" clId="{2B29F4B5-5EA6-49EB-93EF-01C78CB6D8E1}" dt="2022-03-25T18:41:16.753" v="228" actId="700"/>
          <ac:spMkLst>
            <pc:docMk/>
            <pc:sldMk cId="86046971" sldId="277"/>
            <ac:spMk id="8" creationId="{00000000-0000-0000-0000-000000000000}"/>
          </ac:spMkLst>
        </pc:spChg>
        <pc:spChg chg="del mod">
          <ac:chgData name="Anissa Barton" userId="d4353061-310f-41ac-9ef0-6e528f564584" providerId="ADAL" clId="{2B29F4B5-5EA6-49EB-93EF-01C78CB6D8E1}" dt="2022-03-25T18:41:24.853" v="230" actId="478"/>
          <ac:spMkLst>
            <pc:docMk/>
            <pc:sldMk cId="86046971" sldId="277"/>
            <ac:spMk id="10" creationId="{00000000-0000-0000-0000-000000000000}"/>
          </ac:spMkLst>
        </pc:spChg>
        <pc:spChg chg="add mod">
          <ac:chgData name="Anissa Barton" userId="d4353061-310f-41ac-9ef0-6e528f564584" providerId="ADAL" clId="{2B29F4B5-5EA6-49EB-93EF-01C78CB6D8E1}" dt="2022-03-25T18:42:41.310" v="252" actId="1036"/>
          <ac:spMkLst>
            <pc:docMk/>
            <pc:sldMk cId="86046971" sldId="277"/>
            <ac:spMk id="13" creationId="{B3C90C41-DBE7-4CEA-B1DB-3663A7E63A3E}"/>
          </ac:spMkLst>
        </pc:spChg>
        <pc:picChg chg="del mod">
          <ac:chgData name="Anissa Barton" userId="d4353061-310f-41ac-9ef0-6e528f564584" providerId="ADAL" clId="{2B29F4B5-5EA6-49EB-93EF-01C78CB6D8E1}" dt="2022-03-25T18:41:21.339" v="229" actId="478"/>
          <ac:picMkLst>
            <pc:docMk/>
            <pc:sldMk cId="86046971" sldId="277"/>
            <ac:picMk id="6" creationId="{00000000-0000-0000-0000-000000000000}"/>
          </ac:picMkLst>
        </pc:picChg>
        <pc:picChg chg="del mod">
          <ac:chgData name="Anissa Barton" userId="d4353061-310f-41ac-9ef0-6e528f564584" providerId="ADAL" clId="{2B29F4B5-5EA6-49EB-93EF-01C78CB6D8E1}" dt="2022-03-25T18:41:21.339" v="229" actId="478"/>
          <ac:picMkLst>
            <pc:docMk/>
            <pc:sldMk cId="86046971" sldId="277"/>
            <ac:picMk id="7" creationId="{00000000-0000-0000-0000-000000000000}"/>
          </ac:picMkLst>
        </pc:picChg>
        <pc:picChg chg="mod">
          <ac:chgData name="Anissa Barton" userId="d4353061-310f-41ac-9ef0-6e528f564584" providerId="ADAL" clId="{2B29F4B5-5EA6-49EB-93EF-01C78CB6D8E1}" dt="2022-03-25T18:42:15.449" v="246" actId="14100"/>
          <ac:picMkLst>
            <pc:docMk/>
            <pc:sldMk cId="86046971" sldId="277"/>
            <ac:picMk id="12" creationId="{00000000-0000-0000-0000-000000000000}"/>
          </ac:picMkLst>
        </pc:picChg>
        <pc:cxnChg chg="del mod">
          <ac:chgData name="Anissa Barton" userId="d4353061-310f-41ac-9ef0-6e528f564584" providerId="ADAL" clId="{2B29F4B5-5EA6-49EB-93EF-01C78CB6D8E1}" dt="2022-03-25T18:42:05.578" v="244" actId="478"/>
          <ac:cxnSpMkLst>
            <pc:docMk/>
            <pc:sldMk cId="86046971" sldId="277"/>
            <ac:cxnSpMk id="15" creationId="{00000000-0000-0000-0000-000000000000}"/>
          </ac:cxnSpMkLst>
        </pc:cxnChg>
      </pc:sldChg>
      <pc:sldChg chg="addSp delSp modSp mod modClrScheme chgLayout">
        <pc:chgData name="Anissa Barton" userId="d4353061-310f-41ac-9ef0-6e528f564584" providerId="ADAL" clId="{2B29F4B5-5EA6-49EB-93EF-01C78CB6D8E1}" dt="2022-03-25T18:54:24.638" v="366" actId="27636"/>
        <pc:sldMkLst>
          <pc:docMk/>
          <pc:sldMk cId="3413946451" sldId="278"/>
        </pc:sldMkLst>
        <pc:spChg chg="mod">
          <ac:chgData name="Anissa Barton" userId="d4353061-310f-41ac-9ef0-6e528f564584" providerId="ADAL" clId="{2B29F4B5-5EA6-49EB-93EF-01C78CB6D8E1}" dt="2022-03-25T18:28:21.982" v="24"/>
          <ac:spMkLst>
            <pc:docMk/>
            <pc:sldMk cId="3413946451" sldId="278"/>
            <ac:spMk id="2" creationId="{00000000-0000-0000-0000-000000000000}"/>
          </ac:spMkLst>
        </pc:spChg>
        <pc:spChg chg="add del mod">
          <ac:chgData name="Anissa Barton" userId="d4353061-310f-41ac-9ef0-6e528f564584" providerId="ADAL" clId="{2B29F4B5-5EA6-49EB-93EF-01C78CB6D8E1}" dt="2022-03-25T18:39:29.027" v="207" actId="478"/>
          <ac:spMkLst>
            <pc:docMk/>
            <pc:sldMk cId="3413946451" sldId="278"/>
            <ac:spMk id="4" creationId="{00000000-0000-0000-0000-000000000000}"/>
          </ac:spMkLst>
        </pc:spChg>
        <pc:spChg chg="add del mod">
          <ac:chgData name="Anissa Barton" userId="d4353061-310f-41ac-9ef0-6e528f564584" providerId="ADAL" clId="{2B29F4B5-5EA6-49EB-93EF-01C78CB6D8E1}" dt="2022-03-25T18:39:29.027" v="207" actId="478"/>
          <ac:spMkLst>
            <pc:docMk/>
            <pc:sldMk cId="3413946451" sldId="278"/>
            <ac:spMk id="5" creationId="{00000000-0000-0000-0000-000000000000}"/>
          </ac:spMkLst>
        </pc:spChg>
        <pc:spChg chg="mod ord">
          <ac:chgData name="Anissa Barton" userId="d4353061-310f-41ac-9ef0-6e528f564584" providerId="ADAL" clId="{2B29F4B5-5EA6-49EB-93EF-01C78CB6D8E1}" dt="2022-03-25T18:54:24.638" v="366" actId="27636"/>
          <ac:spMkLst>
            <pc:docMk/>
            <pc:sldMk cId="3413946451" sldId="278"/>
            <ac:spMk id="8" creationId="{00000000-0000-0000-0000-000000000000}"/>
          </ac:spMkLst>
        </pc:spChg>
        <pc:spChg chg="add mod">
          <ac:chgData name="Anissa Barton" userId="d4353061-310f-41ac-9ef0-6e528f564584" providerId="ADAL" clId="{2B29F4B5-5EA6-49EB-93EF-01C78CB6D8E1}" dt="2022-03-25T18:40:14.573" v="216" actId="1036"/>
          <ac:spMkLst>
            <pc:docMk/>
            <pc:sldMk cId="3413946451" sldId="278"/>
            <ac:spMk id="9" creationId="{D2EC6DF3-B39B-400B-AECB-CABF88D1DCA8}"/>
          </ac:spMkLst>
        </pc:spChg>
        <pc:spChg chg="del mod">
          <ac:chgData name="Anissa Barton" userId="d4353061-310f-41ac-9ef0-6e528f564584" providerId="ADAL" clId="{2B29F4B5-5EA6-49EB-93EF-01C78CB6D8E1}" dt="2022-03-25T18:40:20.396" v="217" actId="478"/>
          <ac:spMkLst>
            <pc:docMk/>
            <pc:sldMk cId="3413946451" sldId="278"/>
            <ac:spMk id="10" creationId="{00000000-0000-0000-0000-000000000000}"/>
          </ac:spMkLst>
        </pc:spChg>
        <pc:picChg chg="add del mod">
          <ac:chgData name="Anissa Barton" userId="d4353061-310f-41ac-9ef0-6e528f564584" providerId="ADAL" clId="{2B29F4B5-5EA6-49EB-93EF-01C78CB6D8E1}" dt="2022-03-25T18:39:29.027" v="207" actId="478"/>
          <ac:picMkLst>
            <pc:docMk/>
            <pc:sldMk cId="3413946451" sldId="278"/>
            <ac:picMk id="6" creationId="{00000000-0000-0000-0000-000000000000}"/>
          </ac:picMkLst>
        </pc:picChg>
        <pc:picChg chg="add del mod">
          <ac:chgData name="Anissa Barton" userId="d4353061-310f-41ac-9ef0-6e528f564584" providerId="ADAL" clId="{2B29F4B5-5EA6-49EB-93EF-01C78CB6D8E1}" dt="2022-03-25T18:39:29.027" v="207" actId="478"/>
          <ac:picMkLst>
            <pc:docMk/>
            <pc:sldMk cId="3413946451" sldId="278"/>
            <ac:picMk id="7" creationId="{00000000-0000-0000-0000-000000000000}"/>
          </ac:picMkLst>
        </pc:picChg>
        <pc:picChg chg="mod">
          <ac:chgData name="Anissa Barton" userId="d4353061-310f-41ac-9ef0-6e528f564584" providerId="ADAL" clId="{2B29F4B5-5EA6-49EB-93EF-01C78CB6D8E1}" dt="2022-03-25T18:39:35.767" v="208" actId="1076"/>
          <ac:picMkLst>
            <pc:docMk/>
            <pc:sldMk cId="3413946451" sldId="278"/>
            <ac:picMk id="13" creationId="{00000000-0000-0000-0000-000000000000}"/>
          </ac:picMkLst>
        </pc:picChg>
        <pc:cxnChg chg="del mod">
          <ac:chgData name="Anissa Barton" userId="d4353061-310f-41ac-9ef0-6e528f564584" providerId="ADAL" clId="{2B29F4B5-5EA6-49EB-93EF-01C78CB6D8E1}" dt="2022-03-25T18:39:43.029" v="210" actId="478"/>
          <ac:cxnSpMkLst>
            <pc:docMk/>
            <pc:sldMk cId="3413946451" sldId="278"/>
            <ac:cxnSpMk id="11" creationId="{00000000-0000-0000-0000-000000000000}"/>
          </ac:cxnSpMkLst>
        </pc:cxnChg>
      </pc:sldChg>
      <pc:sldChg chg="addSp delSp modSp mod modClrScheme chgLayout">
        <pc:chgData name="Anissa Barton" userId="d4353061-310f-41ac-9ef0-6e528f564584" providerId="ADAL" clId="{2B29F4B5-5EA6-49EB-93EF-01C78CB6D8E1}" dt="2022-03-25T19:06:21.347" v="539" actId="14100"/>
        <pc:sldMkLst>
          <pc:docMk/>
          <pc:sldMk cId="2811032463" sldId="279"/>
        </pc:sldMkLst>
        <pc:spChg chg="mod">
          <ac:chgData name="Anissa Barton" userId="d4353061-310f-41ac-9ef0-6e528f564584" providerId="ADAL" clId="{2B29F4B5-5EA6-49EB-93EF-01C78CB6D8E1}" dt="2022-03-25T18:28:21.982" v="24"/>
          <ac:spMkLst>
            <pc:docMk/>
            <pc:sldMk cId="2811032463" sldId="279"/>
            <ac:spMk id="2" creationId="{00000000-0000-0000-0000-000000000000}"/>
          </ac:spMkLst>
        </pc:spChg>
        <pc:spChg chg="mod">
          <ac:chgData name="Anissa Barton" userId="d4353061-310f-41ac-9ef0-6e528f564584" providerId="ADAL" clId="{2B29F4B5-5EA6-49EB-93EF-01C78CB6D8E1}" dt="2022-03-25T18:41:07.597" v="226" actId="20577"/>
          <ac:spMkLst>
            <pc:docMk/>
            <pc:sldMk cId="2811032463" sldId="279"/>
            <ac:spMk id="3" creationId="{00000000-0000-0000-0000-000000000000}"/>
          </ac:spMkLst>
        </pc:spChg>
        <pc:spChg chg="del mod">
          <ac:chgData name="Anissa Barton" userId="d4353061-310f-41ac-9ef0-6e528f564584" providerId="ADAL" clId="{2B29F4B5-5EA6-49EB-93EF-01C78CB6D8E1}" dt="2022-03-25T18:39:18.638" v="204" actId="478"/>
          <ac:spMkLst>
            <pc:docMk/>
            <pc:sldMk cId="2811032463" sldId="279"/>
            <ac:spMk id="4" creationId="{00000000-0000-0000-0000-000000000000}"/>
          </ac:spMkLst>
        </pc:spChg>
        <pc:spChg chg="del mod">
          <ac:chgData name="Anissa Barton" userId="d4353061-310f-41ac-9ef0-6e528f564584" providerId="ADAL" clId="{2B29F4B5-5EA6-49EB-93EF-01C78CB6D8E1}" dt="2022-03-25T18:39:18.638" v="204" actId="478"/>
          <ac:spMkLst>
            <pc:docMk/>
            <pc:sldMk cId="2811032463" sldId="279"/>
            <ac:spMk id="5" creationId="{00000000-0000-0000-0000-000000000000}"/>
          </ac:spMkLst>
        </pc:spChg>
        <pc:spChg chg="mod ord">
          <ac:chgData name="Anissa Barton" userId="d4353061-310f-41ac-9ef0-6e528f564584" providerId="ADAL" clId="{2B29F4B5-5EA6-49EB-93EF-01C78CB6D8E1}" dt="2022-03-25T18:40:41.590" v="220" actId="700"/>
          <ac:spMkLst>
            <pc:docMk/>
            <pc:sldMk cId="2811032463" sldId="279"/>
            <ac:spMk id="8" creationId="{00000000-0000-0000-0000-000000000000}"/>
          </ac:spMkLst>
        </pc:spChg>
        <pc:spChg chg="del mod">
          <ac:chgData name="Anissa Barton" userId="d4353061-310f-41ac-9ef0-6e528f564584" providerId="ADAL" clId="{2B29F4B5-5EA6-49EB-93EF-01C78CB6D8E1}" dt="2022-03-25T18:44:52.384" v="270" actId="478"/>
          <ac:spMkLst>
            <pc:docMk/>
            <pc:sldMk cId="2811032463" sldId="279"/>
            <ac:spMk id="10" creationId="{00000000-0000-0000-0000-000000000000}"/>
          </ac:spMkLst>
        </pc:spChg>
        <pc:spChg chg="add mod">
          <ac:chgData name="Anissa Barton" userId="d4353061-310f-41ac-9ef0-6e528f564584" providerId="ADAL" clId="{2B29F4B5-5EA6-49EB-93EF-01C78CB6D8E1}" dt="2022-03-25T19:06:21.347" v="539" actId="14100"/>
          <ac:spMkLst>
            <pc:docMk/>
            <pc:sldMk cId="2811032463" sldId="279"/>
            <ac:spMk id="11" creationId="{347DA0DF-E10E-4FC6-8249-BA746B7EABB4}"/>
          </ac:spMkLst>
        </pc:spChg>
        <pc:picChg chg="del mod">
          <ac:chgData name="Anissa Barton" userId="d4353061-310f-41ac-9ef0-6e528f564584" providerId="ADAL" clId="{2B29F4B5-5EA6-49EB-93EF-01C78CB6D8E1}" dt="2022-03-25T18:39:18.638" v="204" actId="478"/>
          <ac:picMkLst>
            <pc:docMk/>
            <pc:sldMk cId="2811032463" sldId="279"/>
            <ac:picMk id="6" creationId="{00000000-0000-0000-0000-000000000000}"/>
          </ac:picMkLst>
        </pc:picChg>
        <pc:picChg chg="del mod">
          <ac:chgData name="Anissa Barton" userId="d4353061-310f-41ac-9ef0-6e528f564584" providerId="ADAL" clId="{2B29F4B5-5EA6-49EB-93EF-01C78CB6D8E1}" dt="2022-03-25T18:39:18.638" v="204" actId="478"/>
          <ac:picMkLst>
            <pc:docMk/>
            <pc:sldMk cId="2811032463" sldId="279"/>
            <ac:picMk id="7" creationId="{00000000-0000-0000-0000-000000000000}"/>
          </ac:picMkLst>
        </pc:picChg>
        <pc:picChg chg="mod">
          <ac:chgData name="Anissa Barton" userId="d4353061-310f-41ac-9ef0-6e528f564584" providerId="ADAL" clId="{2B29F4B5-5EA6-49EB-93EF-01C78CB6D8E1}" dt="2022-03-25T19:05:59.923" v="535" actId="1076"/>
          <ac:picMkLst>
            <pc:docMk/>
            <pc:sldMk cId="2811032463" sldId="279"/>
            <ac:picMk id="12" creationId="{00000000-0000-0000-0000-000000000000}"/>
          </ac:picMkLst>
        </pc:picChg>
      </pc:sldChg>
      <pc:sldChg chg="addSp delSp modSp mod">
        <pc:chgData name="Anissa Barton" userId="d4353061-310f-41ac-9ef0-6e528f564584" providerId="ADAL" clId="{2B29F4B5-5EA6-49EB-93EF-01C78CB6D8E1}" dt="2022-03-25T19:10:47.855" v="707" actId="1076"/>
        <pc:sldMkLst>
          <pc:docMk/>
          <pc:sldMk cId="3065410483" sldId="280"/>
        </pc:sldMkLst>
        <pc:spChg chg="mod">
          <ac:chgData name="Anissa Barton" userId="d4353061-310f-41ac-9ef0-6e528f564584" providerId="ADAL" clId="{2B29F4B5-5EA6-49EB-93EF-01C78CB6D8E1}" dt="2022-03-25T18:28:21.982" v="24"/>
          <ac:spMkLst>
            <pc:docMk/>
            <pc:sldMk cId="3065410483" sldId="280"/>
            <ac:spMk id="2" creationId="{00000000-0000-0000-0000-000000000000}"/>
          </ac:spMkLst>
        </pc:spChg>
        <pc:spChg chg="del mod">
          <ac:chgData name="Anissa Barton" userId="d4353061-310f-41ac-9ef0-6e528f564584" providerId="ADAL" clId="{2B29F4B5-5EA6-49EB-93EF-01C78CB6D8E1}" dt="2022-03-25T18:39:15.687" v="203" actId="478"/>
          <ac:spMkLst>
            <pc:docMk/>
            <pc:sldMk cId="3065410483" sldId="280"/>
            <ac:spMk id="4" creationId="{00000000-0000-0000-0000-000000000000}"/>
          </ac:spMkLst>
        </pc:spChg>
        <pc:spChg chg="del mod">
          <ac:chgData name="Anissa Barton" userId="d4353061-310f-41ac-9ef0-6e528f564584" providerId="ADAL" clId="{2B29F4B5-5EA6-49EB-93EF-01C78CB6D8E1}" dt="2022-03-25T18:39:15.687" v="203" actId="478"/>
          <ac:spMkLst>
            <pc:docMk/>
            <pc:sldMk cId="3065410483" sldId="280"/>
            <ac:spMk id="5" creationId="{00000000-0000-0000-0000-000000000000}"/>
          </ac:spMkLst>
        </pc:spChg>
        <pc:spChg chg="mod">
          <ac:chgData name="Anissa Barton" userId="d4353061-310f-41ac-9ef0-6e528f564584" providerId="ADAL" clId="{2B29F4B5-5EA6-49EB-93EF-01C78CB6D8E1}" dt="2022-03-25T19:09:26.211" v="592" actId="20577"/>
          <ac:spMkLst>
            <pc:docMk/>
            <pc:sldMk cId="3065410483" sldId="280"/>
            <ac:spMk id="8" creationId="{00000000-0000-0000-0000-000000000000}"/>
          </ac:spMkLst>
        </pc:spChg>
        <pc:spChg chg="del mod">
          <ac:chgData name="Anissa Barton" userId="d4353061-310f-41ac-9ef0-6e528f564584" providerId="ADAL" clId="{2B29F4B5-5EA6-49EB-93EF-01C78CB6D8E1}" dt="2022-03-25T18:44:55.373" v="271" actId="478"/>
          <ac:spMkLst>
            <pc:docMk/>
            <pc:sldMk cId="3065410483" sldId="280"/>
            <ac:spMk id="10" creationId="{00000000-0000-0000-0000-000000000000}"/>
          </ac:spMkLst>
        </pc:spChg>
        <pc:spChg chg="add mod">
          <ac:chgData name="Anissa Barton" userId="d4353061-310f-41ac-9ef0-6e528f564584" providerId="ADAL" clId="{2B29F4B5-5EA6-49EB-93EF-01C78CB6D8E1}" dt="2022-03-25T19:10:47.855" v="707" actId="1076"/>
          <ac:spMkLst>
            <pc:docMk/>
            <pc:sldMk cId="3065410483" sldId="280"/>
            <ac:spMk id="11" creationId="{792E93E9-96D4-4A6D-B2A8-8925F21293F1}"/>
          </ac:spMkLst>
        </pc:spChg>
        <pc:picChg chg="del mod">
          <ac:chgData name="Anissa Barton" userId="d4353061-310f-41ac-9ef0-6e528f564584" providerId="ADAL" clId="{2B29F4B5-5EA6-49EB-93EF-01C78CB6D8E1}" dt="2022-03-25T18:44:58.694" v="272" actId="478"/>
          <ac:picMkLst>
            <pc:docMk/>
            <pc:sldMk cId="3065410483" sldId="280"/>
            <ac:picMk id="6" creationId="{00000000-0000-0000-0000-000000000000}"/>
          </ac:picMkLst>
        </pc:picChg>
        <pc:picChg chg="del mod">
          <ac:chgData name="Anissa Barton" userId="d4353061-310f-41ac-9ef0-6e528f564584" providerId="ADAL" clId="{2B29F4B5-5EA6-49EB-93EF-01C78CB6D8E1}" dt="2022-03-25T18:39:15.687" v="203" actId="478"/>
          <ac:picMkLst>
            <pc:docMk/>
            <pc:sldMk cId="3065410483" sldId="280"/>
            <ac:picMk id="7" creationId="{00000000-0000-0000-0000-000000000000}"/>
          </ac:picMkLst>
        </pc:picChg>
        <pc:picChg chg="mod">
          <ac:chgData name="Anissa Barton" userId="d4353061-310f-41ac-9ef0-6e528f564584" providerId="ADAL" clId="{2B29F4B5-5EA6-49EB-93EF-01C78CB6D8E1}" dt="2022-03-25T19:09:10.821" v="581" actId="1076"/>
          <ac:picMkLst>
            <pc:docMk/>
            <pc:sldMk cId="3065410483" sldId="280"/>
            <ac:picMk id="1026" creationId="{00000000-0000-0000-0000-000000000000}"/>
          </ac:picMkLst>
        </pc:picChg>
      </pc:sldChg>
      <pc:sldMasterChg chg="addSp delSp modSp mod modSldLayout">
        <pc:chgData name="Anissa Barton" userId="d4353061-310f-41ac-9ef0-6e528f564584" providerId="ADAL" clId="{2B29F4B5-5EA6-49EB-93EF-01C78CB6D8E1}" dt="2022-03-25T18:28:21.982" v="24"/>
        <pc:sldMasterMkLst>
          <pc:docMk/>
          <pc:sldMasterMk cId="3012517980" sldId="2147483660"/>
        </pc:sldMasterMkLst>
        <pc:spChg chg="mod">
          <ac:chgData name="Anissa Barton" userId="d4353061-310f-41ac-9ef0-6e528f564584" providerId="ADAL" clId="{2B29F4B5-5EA6-49EB-93EF-01C78CB6D8E1}" dt="2022-03-25T18:28:21.982" v="24"/>
          <ac:spMkLst>
            <pc:docMk/>
            <pc:sldMasterMk cId="3012517980" sldId="2147483660"/>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ac:spMk id="3"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ac:spMk id="4"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ac:spMk id="5"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ac:spMk id="6" creationId="{00000000-0000-0000-0000-000000000000}"/>
          </ac:spMkLst>
        </pc:spChg>
        <pc:spChg chg="add mod">
          <ac:chgData name="Anissa Barton" userId="d4353061-310f-41ac-9ef0-6e528f564584" providerId="ADAL" clId="{2B29F4B5-5EA6-49EB-93EF-01C78CB6D8E1}" dt="2022-03-25T18:28:21.982" v="24"/>
          <ac:spMkLst>
            <pc:docMk/>
            <pc:sldMasterMk cId="3012517980" sldId="2147483660"/>
            <ac:spMk id="7" creationId="{10F2AA81-CF75-46CA-B7D8-E0179C4D993A}"/>
          </ac:spMkLst>
        </pc:spChg>
        <pc:spChg chg="add del mod">
          <ac:chgData name="Anissa Barton" userId="d4353061-310f-41ac-9ef0-6e528f564584" providerId="ADAL" clId="{2B29F4B5-5EA6-49EB-93EF-01C78CB6D8E1}" dt="2022-03-25T18:27:22.469" v="19" actId="478"/>
          <ac:spMkLst>
            <pc:docMk/>
            <pc:sldMasterMk cId="3012517980" sldId="2147483660"/>
            <ac:spMk id="8" creationId="{8C4A2E15-4045-4CD5-B801-1EA748700109}"/>
          </ac:spMkLst>
        </pc:spChg>
        <pc:spChg chg="add mod">
          <ac:chgData name="Anissa Barton" userId="d4353061-310f-41ac-9ef0-6e528f564584" providerId="ADAL" clId="{2B29F4B5-5EA6-49EB-93EF-01C78CB6D8E1}" dt="2022-03-25T18:28:21.982" v="24"/>
          <ac:spMkLst>
            <pc:docMk/>
            <pc:sldMasterMk cId="3012517980" sldId="2147483660"/>
            <ac:spMk id="11" creationId="{2A068435-4221-4439-8F70-6941A5120763}"/>
          </ac:spMkLst>
        </pc:spChg>
        <pc:picChg chg="add mod">
          <ac:chgData name="Anissa Barton" userId="d4353061-310f-41ac-9ef0-6e528f564584" providerId="ADAL" clId="{2B29F4B5-5EA6-49EB-93EF-01C78CB6D8E1}" dt="2022-03-25T18:28:21.982" v="24"/>
          <ac:picMkLst>
            <pc:docMk/>
            <pc:sldMasterMk cId="3012517980" sldId="2147483660"/>
            <ac:picMk id="9" creationId="{A2AA4938-EA16-44DB-A32E-88B3D7B16E22}"/>
          </ac:picMkLst>
        </pc:picChg>
        <pc:picChg chg="add del mod">
          <ac:chgData name="Anissa Barton" userId="d4353061-310f-41ac-9ef0-6e528f564584" providerId="ADAL" clId="{2B29F4B5-5EA6-49EB-93EF-01C78CB6D8E1}" dt="2022-03-25T18:25:59.888" v="3" actId="478"/>
          <ac:picMkLst>
            <pc:docMk/>
            <pc:sldMasterMk cId="3012517980" sldId="2147483660"/>
            <ac:picMk id="10" creationId="{656A559E-3A35-4334-8C8A-21DABE8F61C3}"/>
          </ac:picMkLst>
        </pc:picChg>
        <pc:picChg chg="add del mod">
          <ac:chgData name="Anissa Barton" userId="d4353061-310f-41ac-9ef0-6e528f564584" providerId="ADAL" clId="{2B29F4B5-5EA6-49EB-93EF-01C78CB6D8E1}" dt="2022-03-25T18:26:22.467" v="6" actId="478"/>
          <ac:picMkLst>
            <pc:docMk/>
            <pc:sldMasterMk cId="3012517980" sldId="2147483660"/>
            <ac:picMk id="13" creationId="{CBF762B2-1ABE-4CA0-886A-B5BB725965CA}"/>
          </ac:picMkLst>
        </pc:picChg>
        <pc:picChg chg="add mod">
          <ac:chgData name="Anissa Barton" userId="d4353061-310f-41ac-9ef0-6e528f564584" providerId="ADAL" clId="{2B29F4B5-5EA6-49EB-93EF-01C78CB6D8E1}" dt="2022-03-25T18:28:21.982" v="24"/>
          <ac:picMkLst>
            <pc:docMk/>
            <pc:sldMasterMk cId="3012517980" sldId="2147483660"/>
            <ac:picMk id="15" creationId="{72BE68D5-C7A8-47C1-A226-FD081946C471}"/>
          </ac:picMkLst>
        </pc:picChg>
        <pc:sldLayoutChg chg="modSp">
          <pc:chgData name="Anissa Barton" userId="d4353061-310f-41ac-9ef0-6e528f564584" providerId="ADAL" clId="{2B29F4B5-5EA6-49EB-93EF-01C78CB6D8E1}" dt="2022-03-25T18:28:21.982" v="24"/>
          <pc:sldLayoutMkLst>
            <pc:docMk/>
            <pc:sldMasterMk cId="3012517980" sldId="2147483660"/>
            <pc:sldLayoutMk cId="3244126290" sldId="2147483661"/>
          </pc:sldLayoutMkLst>
          <pc:spChg chg="mod">
            <ac:chgData name="Anissa Barton" userId="d4353061-310f-41ac-9ef0-6e528f564584" providerId="ADAL" clId="{2B29F4B5-5EA6-49EB-93EF-01C78CB6D8E1}" dt="2022-03-25T18:28:21.982" v="24"/>
            <ac:spMkLst>
              <pc:docMk/>
              <pc:sldMasterMk cId="3012517980" sldId="2147483660"/>
              <pc:sldLayoutMk cId="3244126290" sldId="2147483661"/>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3244126290" sldId="2147483661"/>
              <ac:spMk id="3"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335502756" sldId="2147483663"/>
          </pc:sldLayoutMkLst>
          <pc:spChg chg="mod">
            <ac:chgData name="Anissa Barton" userId="d4353061-310f-41ac-9ef0-6e528f564584" providerId="ADAL" clId="{2B29F4B5-5EA6-49EB-93EF-01C78CB6D8E1}" dt="2022-03-25T18:28:21.982" v="24"/>
            <ac:spMkLst>
              <pc:docMk/>
              <pc:sldMasterMk cId="3012517980" sldId="2147483660"/>
              <pc:sldLayoutMk cId="335502756" sldId="2147483663"/>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335502756" sldId="2147483663"/>
              <ac:spMk id="3"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220403314" sldId="2147483664"/>
          </pc:sldLayoutMkLst>
          <pc:spChg chg="mod">
            <ac:chgData name="Anissa Barton" userId="d4353061-310f-41ac-9ef0-6e528f564584" providerId="ADAL" clId="{2B29F4B5-5EA6-49EB-93EF-01C78CB6D8E1}" dt="2022-03-25T18:28:21.982" v="24"/>
            <ac:spMkLst>
              <pc:docMk/>
              <pc:sldMasterMk cId="3012517980" sldId="2147483660"/>
              <pc:sldLayoutMk cId="220403314" sldId="2147483664"/>
              <ac:spMk id="3"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220403314" sldId="2147483664"/>
              <ac:spMk id="4"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4168538936" sldId="2147483665"/>
          </pc:sldLayoutMkLst>
          <pc:spChg chg="mod">
            <ac:chgData name="Anissa Barton" userId="d4353061-310f-41ac-9ef0-6e528f564584" providerId="ADAL" clId="{2B29F4B5-5EA6-49EB-93EF-01C78CB6D8E1}" dt="2022-03-25T18:28:21.982" v="24"/>
            <ac:spMkLst>
              <pc:docMk/>
              <pc:sldMasterMk cId="3012517980" sldId="2147483660"/>
              <pc:sldLayoutMk cId="4168538936" sldId="2147483665"/>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4168538936" sldId="2147483665"/>
              <ac:spMk id="3"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4168538936" sldId="2147483665"/>
              <ac:spMk id="4"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4168538936" sldId="2147483665"/>
              <ac:spMk id="5"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4168538936" sldId="2147483665"/>
              <ac:spMk id="6"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2074288529" sldId="2147483668"/>
          </pc:sldLayoutMkLst>
          <pc:spChg chg="mod">
            <ac:chgData name="Anissa Barton" userId="d4353061-310f-41ac-9ef0-6e528f564584" providerId="ADAL" clId="{2B29F4B5-5EA6-49EB-93EF-01C78CB6D8E1}" dt="2022-03-25T18:28:21.982" v="24"/>
            <ac:spMkLst>
              <pc:docMk/>
              <pc:sldMasterMk cId="3012517980" sldId="2147483660"/>
              <pc:sldLayoutMk cId="2074288529" sldId="2147483668"/>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2074288529" sldId="2147483668"/>
              <ac:spMk id="3"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2074288529" sldId="2147483668"/>
              <ac:spMk id="4"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1882179857" sldId="2147483669"/>
          </pc:sldLayoutMkLst>
          <pc:spChg chg="mod">
            <ac:chgData name="Anissa Barton" userId="d4353061-310f-41ac-9ef0-6e528f564584" providerId="ADAL" clId="{2B29F4B5-5EA6-49EB-93EF-01C78CB6D8E1}" dt="2022-03-25T18:28:21.982" v="24"/>
            <ac:spMkLst>
              <pc:docMk/>
              <pc:sldMasterMk cId="3012517980" sldId="2147483660"/>
              <pc:sldLayoutMk cId="1882179857" sldId="2147483669"/>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1882179857" sldId="2147483669"/>
              <ac:spMk id="3"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1882179857" sldId="2147483669"/>
              <ac:spMk id="4" creationId="{00000000-0000-0000-0000-000000000000}"/>
            </ac:spMkLst>
          </pc:spChg>
        </pc:sldLayoutChg>
        <pc:sldLayoutChg chg="modSp">
          <pc:chgData name="Anissa Barton" userId="d4353061-310f-41ac-9ef0-6e528f564584" providerId="ADAL" clId="{2B29F4B5-5EA6-49EB-93EF-01C78CB6D8E1}" dt="2022-03-25T18:28:21.982" v="24"/>
          <pc:sldLayoutMkLst>
            <pc:docMk/>
            <pc:sldMasterMk cId="3012517980" sldId="2147483660"/>
            <pc:sldLayoutMk cId="3898961607" sldId="2147483671"/>
          </pc:sldLayoutMkLst>
          <pc:spChg chg="mod">
            <ac:chgData name="Anissa Barton" userId="d4353061-310f-41ac-9ef0-6e528f564584" providerId="ADAL" clId="{2B29F4B5-5EA6-49EB-93EF-01C78CB6D8E1}" dt="2022-03-25T18:28:21.982" v="24"/>
            <ac:spMkLst>
              <pc:docMk/>
              <pc:sldMasterMk cId="3012517980" sldId="2147483660"/>
              <pc:sldLayoutMk cId="3898961607" sldId="2147483671"/>
              <ac:spMk id="2" creationId="{00000000-0000-0000-0000-000000000000}"/>
            </ac:spMkLst>
          </pc:spChg>
          <pc:spChg chg="mod">
            <ac:chgData name="Anissa Barton" userId="d4353061-310f-41ac-9ef0-6e528f564584" providerId="ADAL" clId="{2B29F4B5-5EA6-49EB-93EF-01C78CB6D8E1}" dt="2022-03-25T18:28:21.982" v="24"/>
            <ac:spMkLst>
              <pc:docMk/>
              <pc:sldMasterMk cId="3012517980" sldId="2147483660"/>
              <pc:sldLayoutMk cId="3898961607" sldId="2147483671"/>
              <ac:spMk id="3" creationId="{00000000-0000-0000-0000-000000000000}"/>
            </ac:spMkLst>
          </pc:spChg>
        </pc:sldLayoutChg>
      </pc:sldMasterChg>
      <pc:sldMasterChg chg="addSp delSp modSp mod">
        <pc:chgData name="Anissa Barton" userId="d4353061-310f-41ac-9ef0-6e528f564584" providerId="ADAL" clId="{2B29F4B5-5EA6-49EB-93EF-01C78CB6D8E1}" dt="2022-03-25T18:54:24.566" v="364" actId="14100"/>
        <pc:sldMasterMkLst>
          <pc:docMk/>
          <pc:sldMasterMk cId="329265212" sldId="2147483672"/>
        </pc:sldMasterMkLst>
        <pc:spChg chg="mod">
          <ac:chgData name="Anissa Barton" userId="d4353061-310f-41ac-9ef0-6e528f564584" providerId="ADAL" clId="{2B29F4B5-5EA6-49EB-93EF-01C78CB6D8E1}" dt="2022-03-25T18:54:24.566" v="364" actId="14100"/>
          <ac:spMkLst>
            <pc:docMk/>
            <pc:sldMasterMk cId="329265212" sldId="2147483672"/>
            <ac:spMk id="2" creationId="{00000000-0000-0000-0000-000000000000}"/>
          </ac:spMkLst>
        </pc:spChg>
        <pc:spChg chg="mod">
          <ac:chgData name="Anissa Barton" userId="d4353061-310f-41ac-9ef0-6e528f564584" providerId="ADAL" clId="{2B29F4B5-5EA6-49EB-93EF-01C78CB6D8E1}" dt="2022-03-25T18:28:37.550" v="30" actId="2711"/>
          <ac:spMkLst>
            <pc:docMk/>
            <pc:sldMasterMk cId="329265212" sldId="2147483672"/>
            <ac:spMk id="3" creationId="{00000000-0000-0000-0000-000000000000}"/>
          </ac:spMkLst>
        </pc:spChg>
        <pc:spChg chg="add">
          <ac:chgData name="Anissa Barton" userId="d4353061-310f-41ac-9ef0-6e528f564584" providerId="ADAL" clId="{2B29F4B5-5EA6-49EB-93EF-01C78CB6D8E1}" dt="2022-03-25T18:28:21.982" v="24"/>
          <ac:spMkLst>
            <pc:docMk/>
            <pc:sldMasterMk cId="329265212" sldId="2147483672"/>
            <ac:spMk id="7" creationId="{AD341CAB-167D-4BA4-BBC0-B599E33A4EF3}"/>
          </ac:spMkLst>
        </pc:spChg>
        <pc:spChg chg="add">
          <ac:chgData name="Anissa Barton" userId="d4353061-310f-41ac-9ef0-6e528f564584" providerId="ADAL" clId="{2B29F4B5-5EA6-49EB-93EF-01C78CB6D8E1}" dt="2022-03-25T18:28:21.982" v="24"/>
          <ac:spMkLst>
            <pc:docMk/>
            <pc:sldMasterMk cId="329265212" sldId="2147483672"/>
            <ac:spMk id="9" creationId="{4AB76AC1-57CD-4C42-A4AE-C6764DEDDFBA}"/>
          </ac:spMkLst>
        </pc:spChg>
        <pc:picChg chg="add del mod">
          <ac:chgData name="Anissa Barton" userId="d4353061-310f-41ac-9ef0-6e528f564584" providerId="ADAL" clId="{2B29F4B5-5EA6-49EB-93EF-01C78CB6D8E1}" dt="2022-03-25T18:45:22.398" v="276" actId="478"/>
          <ac:picMkLst>
            <pc:docMk/>
            <pc:sldMasterMk cId="329265212" sldId="2147483672"/>
            <ac:picMk id="8" creationId="{0CB0FC05-6B00-4168-918D-CC9C73257739}"/>
          </ac:picMkLst>
        </pc:picChg>
        <pc:picChg chg="add mod">
          <ac:chgData name="Anissa Barton" userId="d4353061-310f-41ac-9ef0-6e528f564584" providerId="ADAL" clId="{2B29F4B5-5EA6-49EB-93EF-01C78CB6D8E1}" dt="2022-03-25T18:28:43.054" v="31" actId="14100"/>
          <ac:picMkLst>
            <pc:docMk/>
            <pc:sldMasterMk cId="329265212" sldId="2147483672"/>
            <ac:picMk id="10" creationId="{43AF6735-C45A-42CB-AF46-E7F143407DAE}"/>
          </ac:picMkLst>
        </pc:picChg>
        <pc:picChg chg="add mod">
          <ac:chgData name="Anissa Barton" userId="d4353061-310f-41ac-9ef0-6e528f564584" providerId="ADAL" clId="{2B29F4B5-5EA6-49EB-93EF-01C78CB6D8E1}" dt="2022-03-25T18:45:29.717" v="279" actId="14100"/>
          <ac:picMkLst>
            <pc:docMk/>
            <pc:sldMasterMk cId="329265212" sldId="2147483672"/>
            <ac:picMk id="11" creationId="{DCA0E6FC-D0F0-4677-8960-CA64CE94A5AE}"/>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22287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62340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167710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33873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174544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6365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371215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355074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98678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73233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B3E6E2-2A41-45CD-8F01-2C98F0ECEF1C}" type="datetimeFigureOut">
              <a:rPr lang="en-US" smtClean="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C5060-E2A6-4C14-BA84-3B445DA6BED7}" type="slidenum">
              <a:rPr lang="en-US" smtClean="0"/>
              <a:t>‹#›</a:t>
            </a:fld>
            <a:endParaRPr lang="en-US" dirty="0"/>
          </a:p>
        </p:txBody>
      </p:sp>
    </p:spTree>
    <p:extLst>
      <p:ext uri="{BB962C8B-B14F-4D97-AF65-F5344CB8AC3E}">
        <p14:creationId xmlns:p14="http://schemas.microsoft.com/office/powerpoint/2010/main" val="242669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Nova" panose="02000506030000020004" pitchFamily="50" charset="0"/>
              </a:defRPr>
            </a:lvl1pPr>
          </a:lstStyle>
          <a:p>
            <a:fld id="{BFB3E6E2-2A41-45CD-8F01-2C98F0ECEF1C}" type="datetimeFigureOut">
              <a:rPr lang="en-US" smtClean="0"/>
              <a:pPr/>
              <a:t>3/25/2022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Nova" panose="02000506030000020004" pitchFamily="50"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roxima Nova" panose="02000506030000020004" pitchFamily="50" charset="0"/>
              </a:defRPr>
            </a:lvl1pPr>
          </a:lstStyle>
          <a:p>
            <a:fld id="{0A6C5060-E2A6-4C14-BA84-3B445DA6BED7}" type="slidenum">
              <a:rPr lang="en-US" smtClean="0"/>
              <a:pPr/>
              <a:t>‹#›</a:t>
            </a:fld>
            <a:endParaRPr lang="en-US" dirty="0"/>
          </a:p>
        </p:txBody>
      </p:sp>
      <p:sp>
        <p:nvSpPr>
          <p:cNvPr id="7" name="Rectangle 6">
            <a:extLst>
              <a:ext uri="{FF2B5EF4-FFF2-40B4-BE49-F238E27FC236}">
                <a16:creationId xmlns:a16="http://schemas.microsoft.com/office/drawing/2014/main" id="{AD341CAB-167D-4BA4-BBC0-B599E33A4EF3}"/>
              </a:ext>
            </a:extLst>
          </p:cNvPr>
          <p:cNvSpPr/>
          <p:nvPr userDrawn="1"/>
        </p:nvSpPr>
        <p:spPr>
          <a:xfrm>
            <a:off x="0" y="5943600"/>
            <a:ext cx="12192000" cy="914400"/>
          </a:xfrm>
          <a:prstGeom prst="rect">
            <a:avLst/>
          </a:prstGeom>
          <a:solidFill>
            <a:srgbClr val="861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Proxima Nova" panose="02000506030000020004" pitchFamily="50" charset="0"/>
            </a:endParaRPr>
          </a:p>
        </p:txBody>
      </p:sp>
      <p:sp>
        <p:nvSpPr>
          <p:cNvPr id="9" name="Rectangle 8">
            <a:extLst>
              <a:ext uri="{FF2B5EF4-FFF2-40B4-BE49-F238E27FC236}">
                <a16:creationId xmlns:a16="http://schemas.microsoft.com/office/drawing/2014/main" id="{4AB76AC1-57CD-4C42-A4AE-C6764DEDDFBA}"/>
              </a:ext>
            </a:extLst>
          </p:cNvPr>
          <p:cNvSpPr/>
          <p:nvPr userDrawn="1"/>
        </p:nvSpPr>
        <p:spPr>
          <a:xfrm>
            <a:off x="0" y="0"/>
            <a:ext cx="12192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Proxima Nova" panose="02000506030000020004" pitchFamily="50" charset="0"/>
            </a:endParaRPr>
          </a:p>
        </p:txBody>
      </p:sp>
      <p:pic>
        <p:nvPicPr>
          <p:cNvPr id="10" name="Picture 9" descr="A picture containing text, clipart&#10;&#10;Description automatically generated">
            <a:extLst>
              <a:ext uri="{FF2B5EF4-FFF2-40B4-BE49-F238E27FC236}">
                <a16:creationId xmlns:a16="http://schemas.microsoft.com/office/drawing/2014/main" id="{43AF6735-C45A-42CB-AF46-E7F143407D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5114" y="6228959"/>
            <a:ext cx="1621336" cy="325783"/>
          </a:xfrm>
          <a:prstGeom prst="rect">
            <a:avLst/>
          </a:prstGeom>
        </p:spPr>
      </p:pic>
      <p:pic>
        <p:nvPicPr>
          <p:cNvPr id="11" name="Picture 10">
            <a:extLst>
              <a:ext uri="{FF2B5EF4-FFF2-40B4-BE49-F238E27FC236}">
                <a16:creationId xmlns:a16="http://schemas.microsoft.com/office/drawing/2014/main" id="{DCA0E6FC-D0F0-4677-8960-CA64CE94A5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05473" y="6136287"/>
            <a:ext cx="2056474" cy="511126"/>
          </a:xfrm>
          <a:prstGeom prst="rect">
            <a:avLst/>
          </a:prstGeom>
        </p:spPr>
      </p:pic>
    </p:spTree>
    <p:extLst>
      <p:ext uri="{BB962C8B-B14F-4D97-AF65-F5344CB8AC3E}">
        <p14:creationId xmlns:p14="http://schemas.microsoft.com/office/powerpoint/2010/main" val="329265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416D"/>
          </a:solidFill>
          <a:latin typeface="Proxima Nova Semibold"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utreach.csudhosh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sudh.edu/osha/trainers.html" TargetMode="External"/><Relationship Id="rId2" Type="http://schemas.openxmlformats.org/officeDocument/2006/relationships/hyperlink" Target="https://outreach.csudhosha.com/"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osha@csudh.edu"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csudh.edu/osh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utreach.csudhosha.com/"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mailto:noreply@csudhosha.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ONLINE</a:t>
            </a:r>
            <a:br>
              <a:rPr lang="en-US" dirty="0"/>
            </a:br>
            <a:r>
              <a:rPr lang="en-US" dirty="0"/>
              <a:t>OUTREACH TRAINER PORTAL</a:t>
            </a:r>
            <a:endParaRPr lang="en-US" sz="4000" b="1" dirty="0">
              <a:latin typeface="Proxima Nova" panose="02000506030000020004" pitchFamily="50" charset="0"/>
            </a:endParaRPr>
          </a:p>
        </p:txBody>
      </p:sp>
      <p:sp>
        <p:nvSpPr>
          <p:cNvPr id="3" name="Subtitle 2"/>
          <p:cNvSpPr>
            <a:spLocks noGrp="1"/>
          </p:cNvSpPr>
          <p:nvPr>
            <p:ph type="subTitle" idx="1"/>
          </p:nvPr>
        </p:nvSpPr>
        <p:spPr/>
        <p:txBody>
          <a:bodyPr/>
          <a:lstStyle/>
          <a:p>
            <a:endParaRPr lang="en-US" sz="3600" dirty="0">
              <a:solidFill>
                <a:srgbClr val="86153B"/>
              </a:solidFill>
              <a:hlinkClick r:id="rId2">
                <a:extLst>
                  <a:ext uri="{A12FA001-AC4F-418D-AE19-62706E023703}">
                    <ahyp:hlinkClr xmlns:ahyp="http://schemas.microsoft.com/office/drawing/2018/hyperlinkcolor" val="tx"/>
                  </a:ext>
                </a:extLst>
              </a:hlinkClick>
            </a:endParaRPr>
          </a:p>
          <a:p>
            <a:r>
              <a:rPr lang="en-US" sz="3600" dirty="0">
                <a:solidFill>
                  <a:srgbClr val="86153B"/>
                </a:solidFill>
                <a:hlinkClick r:id="rId2">
                  <a:extLst>
                    <a:ext uri="{A12FA001-AC4F-418D-AE19-62706E023703}">
                      <ahyp:hlinkClr xmlns:ahyp="http://schemas.microsoft.com/office/drawing/2018/hyperlinkcolor" val="tx"/>
                    </a:ext>
                  </a:extLst>
                </a:hlinkClick>
              </a:rPr>
              <a:t>https://outreach.csudhosha.com</a:t>
            </a:r>
            <a:endParaRPr lang="en-US" sz="3600" dirty="0">
              <a:solidFill>
                <a:srgbClr val="86153B"/>
              </a:solidFill>
            </a:endParaRPr>
          </a:p>
          <a:p>
            <a:endParaRPr lang="en-US" dirty="0"/>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95803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b="1" dirty="0"/>
              <a:t>What causes me to get locked out of the system?</a:t>
            </a:r>
          </a:p>
        </p:txBody>
      </p:sp>
      <p:sp>
        <p:nvSpPr>
          <p:cNvPr id="2" name="TextBox 1"/>
          <p:cNvSpPr txBox="1"/>
          <p:nvPr/>
        </p:nvSpPr>
        <p:spPr>
          <a:xfrm>
            <a:off x="2286001" y="1323976"/>
            <a:ext cx="7781925"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Proxima Nova" panose="02000506030000020004" pitchFamily="50" charset="0"/>
            </a:endParaRPr>
          </a:p>
        </p:txBody>
      </p:sp>
      <p:sp>
        <p:nvSpPr>
          <p:cNvPr id="3" name="TextBox 2"/>
          <p:cNvSpPr txBox="1"/>
          <p:nvPr/>
        </p:nvSpPr>
        <p:spPr>
          <a:xfrm>
            <a:off x="838200" y="1554808"/>
            <a:ext cx="10515599" cy="3993401"/>
          </a:xfrm>
          <a:prstGeom prst="rect">
            <a:avLst/>
          </a:prstGeom>
          <a:noFill/>
        </p:spPr>
        <p:txBody>
          <a:bodyPr wrap="square" rtlCol="0">
            <a:spAutoFit/>
          </a:bodyPr>
          <a:lstStyle/>
          <a:p>
            <a:pPr marL="0" lvl="1">
              <a:lnSpc>
                <a:spcPct val="90000"/>
              </a:lnSpc>
              <a:spcBef>
                <a:spcPts val="500"/>
              </a:spcBef>
            </a:pPr>
            <a:r>
              <a:rPr lang="en-US" sz="2800" dirty="0">
                <a:solidFill>
                  <a:prstClr val="black"/>
                </a:solidFill>
                <a:latin typeface="Proxima Nova" panose="02000506030000020004" pitchFamily="50" charset="0"/>
              </a:rPr>
              <a:t>Typical errors made when submitting training:</a:t>
            </a:r>
          </a:p>
          <a:p>
            <a:pPr marL="1143000" lvl="2" indent="-228600">
              <a:lnSpc>
                <a:spcPct val="90000"/>
              </a:lnSpc>
              <a:spcBef>
                <a:spcPts val="500"/>
              </a:spcBef>
              <a:buFont typeface="Arial" panose="020B0604020202020204" pitchFamily="34" charset="0"/>
              <a:buChar char="•"/>
            </a:pPr>
            <a:r>
              <a:rPr lang="en-US" sz="2400" b="1" dirty="0">
                <a:solidFill>
                  <a:prstClr val="black"/>
                </a:solidFill>
                <a:latin typeface="Proxima Nova" panose="02000506030000020004" pitchFamily="50" charset="0"/>
              </a:rPr>
              <a:t>Not</a:t>
            </a:r>
            <a:r>
              <a:rPr lang="en-US" sz="2400" dirty="0">
                <a:solidFill>
                  <a:prstClr val="black"/>
                </a:solidFill>
                <a:latin typeface="Proxima Nova" panose="02000506030000020004" pitchFamily="50" charset="0"/>
              </a:rPr>
              <a:t> checking the statement of certification box</a:t>
            </a:r>
          </a:p>
          <a:p>
            <a:pPr marL="1143000" lvl="2" indent="-228600">
              <a:lnSpc>
                <a:spcPct val="90000"/>
              </a:lnSpc>
              <a:spcBef>
                <a:spcPts val="500"/>
              </a:spcBef>
              <a:buFont typeface="Arial" panose="020B0604020202020204" pitchFamily="34" charset="0"/>
              <a:buChar char="•"/>
            </a:pPr>
            <a:r>
              <a:rPr lang="en-US" sz="2400" b="1" dirty="0">
                <a:solidFill>
                  <a:prstClr val="black"/>
                </a:solidFill>
                <a:latin typeface="Proxima Nova" panose="02000506030000020004" pitchFamily="50" charset="0"/>
              </a:rPr>
              <a:t>Not</a:t>
            </a:r>
            <a:r>
              <a:rPr lang="en-US" sz="2400" dirty="0">
                <a:solidFill>
                  <a:prstClr val="black"/>
                </a:solidFill>
                <a:latin typeface="Proxima Nova" panose="02000506030000020004" pitchFamily="50" charset="0"/>
              </a:rPr>
              <a:t> entering Trainer name on signature line</a:t>
            </a:r>
          </a:p>
          <a:p>
            <a:pPr marL="1143000" lvl="2"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Dates of training in the </a:t>
            </a:r>
            <a:r>
              <a:rPr lang="en-US" sz="2400" b="1" dirty="0">
                <a:solidFill>
                  <a:prstClr val="black"/>
                </a:solidFill>
                <a:latin typeface="Proxima Nova" panose="02000506030000020004" pitchFamily="50" charset="0"/>
              </a:rPr>
              <a:t>future</a:t>
            </a:r>
          </a:p>
          <a:p>
            <a:pPr marL="1600200" lvl="3" indent="-228600">
              <a:lnSpc>
                <a:spcPct val="90000"/>
              </a:lnSpc>
              <a:spcBef>
                <a:spcPts val="500"/>
              </a:spcBef>
              <a:buFont typeface="Arial" panose="020B0604020202020204" pitchFamily="34" charset="0"/>
              <a:buChar char="•"/>
            </a:pPr>
            <a:r>
              <a:rPr lang="en-US" sz="2000" i="1" dirty="0">
                <a:solidFill>
                  <a:prstClr val="black"/>
                </a:solidFill>
                <a:latin typeface="Proxima Nova" panose="02000506030000020004" pitchFamily="50" charset="0"/>
              </a:rPr>
              <a:t>all training must be submitted</a:t>
            </a:r>
            <a:r>
              <a:rPr lang="en-US" sz="2000" b="1" i="1" dirty="0">
                <a:solidFill>
                  <a:prstClr val="black"/>
                </a:solidFill>
                <a:latin typeface="Proxima Nova" panose="02000506030000020004" pitchFamily="50" charset="0"/>
              </a:rPr>
              <a:t> AFTER </a:t>
            </a:r>
            <a:r>
              <a:rPr lang="en-US" sz="2000" i="1" dirty="0">
                <a:solidFill>
                  <a:prstClr val="black"/>
                </a:solidFill>
                <a:latin typeface="Proxima Nova" panose="02000506030000020004" pitchFamily="50" charset="0"/>
              </a:rPr>
              <a:t>training has been completed</a:t>
            </a:r>
          </a:p>
          <a:p>
            <a:pPr marL="1143000" lvl="2" indent="-228600">
              <a:lnSpc>
                <a:spcPct val="90000"/>
              </a:lnSpc>
              <a:spcBef>
                <a:spcPts val="500"/>
              </a:spcBef>
              <a:buFont typeface="Arial" panose="020B0604020202020204" pitchFamily="34" charset="0"/>
              <a:buChar char="•"/>
            </a:pPr>
            <a:r>
              <a:rPr lang="en-US" sz="2400" b="1" dirty="0">
                <a:solidFill>
                  <a:prstClr val="black"/>
                </a:solidFill>
                <a:latin typeface="Proxima Nova" panose="02000506030000020004" pitchFamily="50" charset="0"/>
              </a:rPr>
              <a:t>Incorrect</a:t>
            </a:r>
            <a:r>
              <a:rPr lang="en-US" sz="2400" dirty="0">
                <a:solidFill>
                  <a:prstClr val="black"/>
                </a:solidFill>
                <a:latin typeface="Proxima Nova" panose="02000506030000020004" pitchFamily="50" charset="0"/>
              </a:rPr>
              <a:t> times on topics</a:t>
            </a:r>
          </a:p>
          <a:p>
            <a:pPr marL="1143000" lvl="2" indent="-228600">
              <a:lnSpc>
                <a:spcPct val="90000"/>
              </a:lnSpc>
              <a:spcBef>
                <a:spcPts val="500"/>
              </a:spcBef>
              <a:buFont typeface="Arial" panose="020B0604020202020204" pitchFamily="34" charset="0"/>
              <a:buChar char="•"/>
            </a:pPr>
            <a:r>
              <a:rPr lang="en-US" sz="2400" b="1" dirty="0">
                <a:solidFill>
                  <a:prstClr val="black"/>
                </a:solidFill>
                <a:latin typeface="Proxima Nova" panose="02000506030000020004" pitchFamily="50" charset="0"/>
              </a:rPr>
              <a:t>Incomplete</a:t>
            </a:r>
            <a:r>
              <a:rPr lang="en-US" sz="2400" dirty="0">
                <a:solidFill>
                  <a:prstClr val="black"/>
                </a:solidFill>
                <a:latin typeface="Proxima Nova" panose="02000506030000020004" pitchFamily="50" charset="0"/>
              </a:rPr>
              <a:t> topics selected</a:t>
            </a:r>
          </a:p>
          <a:p>
            <a:pPr marL="1143000" lvl="2"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Did </a:t>
            </a:r>
            <a:r>
              <a:rPr lang="en-US" sz="2400" b="1" dirty="0">
                <a:solidFill>
                  <a:prstClr val="black"/>
                </a:solidFill>
                <a:latin typeface="Proxima Nova" panose="02000506030000020004" pitchFamily="50" charset="0"/>
              </a:rPr>
              <a:t>NOT</a:t>
            </a:r>
            <a:r>
              <a:rPr lang="en-US" sz="2400" dirty="0">
                <a:solidFill>
                  <a:prstClr val="black"/>
                </a:solidFill>
                <a:latin typeface="Proxima Nova" panose="02000506030000020004" pitchFamily="50" charset="0"/>
              </a:rPr>
              <a:t> meet minimum requirements for topics and times</a:t>
            </a:r>
          </a:p>
          <a:p>
            <a:pPr marL="1143000" lvl="2"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Did </a:t>
            </a:r>
            <a:r>
              <a:rPr lang="en-US" sz="2400" b="1" dirty="0">
                <a:solidFill>
                  <a:prstClr val="black"/>
                </a:solidFill>
                <a:latin typeface="Proxima Nova" panose="02000506030000020004" pitchFamily="50" charset="0"/>
              </a:rPr>
              <a:t>NOT</a:t>
            </a:r>
            <a:r>
              <a:rPr lang="en-US" sz="2400" dirty="0">
                <a:solidFill>
                  <a:prstClr val="black"/>
                </a:solidFill>
                <a:latin typeface="Proxima Nova" panose="02000506030000020004" pitchFamily="50" charset="0"/>
              </a:rPr>
              <a:t> total</a:t>
            </a:r>
            <a:r>
              <a:rPr lang="en-US" sz="2400" b="1" dirty="0">
                <a:solidFill>
                  <a:prstClr val="black"/>
                </a:solidFill>
                <a:latin typeface="Proxima Nova" panose="02000506030000020004" pitchFamily="50" charset="0"/>
              </a:rPr>
              <a:t> </a:t>
            </a:r>
            <a:r>
              <a:rPr lang="en-US" sz="2400" dirty="0">
                <a:solidFill>
                  <a:prstClr val="black"/>
                </a:solidFill>
                <a:latin typeface="Proxima Nova" panose="02000506030000020004" pitchFamily="50" charset="0"/>
              </a:rPr>
              <a:t>10 or 30 hours as required for training</a:t>
            </a:r>
          </a:p>
          <a:p>
            <a:pPr marL="1143000" lvl="2" indent="-228600">
              <a:lnSpc>
                <a:spcPct val="90000"/>
              </a:lnSpc>
              <a:spcBef>
                <a:spcPts val="500"/>
              </a:spcBef>
              <a:buFont typeface="Arial" panose="020B0604020202020204" pitchFamily="34" charset="0"/>
              <a:buChar char="•"/>
            </a:pPr>
            <a:r>
              <a:rPr lang="en-US" sz="2400" b="1" dirty="0">
                <a:solidFill>
                  <a:prstClr val="black"/>
                </a:solidFill>
                <a:latin typeface="Proxima Nova" panose="02000506030000020004" pitchFamily="50" charset="0"/>
              </a:rPr>
              <a:t>Exceeded</a:t>
            </a:r>
            <a:r>
              <a:rPr lang="en-US" sz="2400" dirty="0">
                <a:solidFill>
                  <a:prstClr val="black"/>
                </a:solidFill>
                <a:latin typeface="Proxima Nova" panose="02000506030000020004" pitchFamily="50" charset="0"/>
              </a:rPr>
              <a:t> maximum time allowed per topic in a 10 or 30 hours</a:t>
            </a:r>
            <a:endParaRPr lang="en-US" sz="2000" dirty="0">
              <a:solidFill>
                <a:prstClr val="black"/>
              </a:solidFill>
              <a:latin typeface="Proxima Nova" panose="02000506030000020004" pitchFamily="50" charset="0"/>
            </a:endParaRPr>
          </a:p>
        </p:txBody>
      </p:sp>
    </p:spTree>
    <p:extLst>
      <p:ext uri="{BB962C8B-B14F-4D97-AF65-F5344CB8AC3E}">
        <p14:creationId xmlns:p14="http://schemas.microsoft.com/office/powerpoint/2010/main" val="414484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Things to Consider…</a:t>
            </a:r>
          </a:p>
        </p:txBody>
      </p:sp>
      <p:sp>
        <p:nvSpPr>
          <p:cNvPr id="2" name="TextBox 1"/>
          <p:cNvSpPr txBox="1"/>
          <p:nvPr/>
        </p:nvSpPr>
        <p:spPr>
          <a:xfrm>
            <a:off x="838200" y="1323975"/>
            <a:ext cx="10515599" cy="32316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Proxima Nova" panose="02000506030000020004" pitchFamily="50" charset="0"/>
              </a:rPr>
              <a:t>System will </a:t>
            </a:r>
            <a:r>
              <a:rPr lang="en-US" sz="2400" b="1" dirty="0">
                <a:latin typeface="Proxima Nova" panose="02000506030000020004" pitchFamily="50" charset="0"/>
              </a:rPr>
              <a:t>automatically lockout after 20 minutes</a:t>
            </a:r>
          </a:p>
          <a:p>
            <a:pPr marL="285750" indent="-285750">
              <a:lnSpc>
                <a:spcPct val="150000"/>
              </a:lnSpc>
              <a:buFont typeface="Arial" panose="020B0604020202020204" pitchFamily="34" charset="0"/>
              <a:buChar char="•"/>
            </a:pPr>
            <a:r>
              <a:rPr lang="en-US" sz="2400" dirty="0">
                <a:latin typeface="Proxima Nova" panose="02000506030000020004" pitchFamily="50" charset="0"/>
              </a:rPr>
              <a:t>Entering incorrect information will be noted as a </a:t>
            </a:r>
            <a:r>
              <a:rPr lang="en-US" sz="2400" b="1" dirty="0">
                <a:latin typeface="Proxima Nova" panose="02000506030000020004" pitchFamily="50" charset="0"/>
              </a:rPr>
              <a:t>type 2 discrepancy </a:t>
            </a:r>
            <a:r>
              <a:rPr lang="en-US" sz="2400" dirty="0">
                <a:latin typeface="Proxima Nova" panose="02000506030000020004" pitchFamily="50" charset="0"/>
              </a:rPr>
              <a:t>and may generate an </a:t>
            </a:r>
            <a:r>
              <a:rPr lang="en-US" sz="2400" b="1" dirty="0">
                <a:latin typeface="Proxima Nova" panose="02000506030000020004" pitchFamily="50" charset="0"/>
              </a:rPr>
              <a:t>audit request</a:t>
            </a:r>
          </a:p>
          <a:p>
            <a:pPr marL="285750" indent="-285750">
              <a:lnSpc>
                <a:spcPct val="150000"/>
              </a:lnSpc>
              <a:buFont typeface="Arial" panose="020B0604020202020204" pitchFamily="34" charset="0"/>
              <a:buChar char="•"/>
            </a:pPr>
            <a:r>
              <a:rPr lang="en-US" sz="2400" dirty="0">
                <a:latin typeface="Proxima Nova" panose="02000506030000020004" pitchFamily="50" charset="0"/>
              </a:rPr>
              <a:t>Making </a:t>
            </a:r>
            <a:r>
              <a:rPr lang="en-US" sz="2400" b="1" dirty="0">
                <a:latin typeface="Proxima Nova" panose="02000506030000020004" pitchFamily="50" charset="0"/>
              </a:rPr>
              <a:t>multiple errors </a:t>
            </a:r>
            <a:r>
              <a:rPr lang="en-US" sz="2400" dirty="0">
                <a:latin typeface="Proxima Nova" panose="02000506030000020004" pitchFamily="50" charset="0"/>
              </a:rPr>
              <a:t>will prompt the system to lock-out</a:t>
            </a:r>
          </a:p>
          <a:p>
            <a:pPr marL="285750" indent="-285750">
              <a:lnSpc>
                <a:spcPct val="150000"/>
              </a:lnSpc>
              <a:buFont typeface="Arial" panose="020B0604020202020204" pitchFamily="34" charset="0"/>
              <a:buChar char="•"/>
            </a:pPr>
            <a:r>
              <a:rPr lang="en-US" sz="2400" dirty="0">
                <a:latin typeface="Proxima Nova" panose="02000506030000020004" pitchFamily="50" charset="0"/>
              </a:rPr>
              <a:t>Lock-out will have to be </a:t>
            </a:r>
            <a:r>
              <a:rPr lang="en-US" sz="2400" b="1" dirty="0">
                <a:latin typeface="Proxima Nova" panose="02000506030000020004" pitchFamily="50" charset="0"/>
              </a:rPr>
              <a:t>cleared by calling (310) 243-2425</a:t>
            </a:r>
          </a:p>
          <a:p>
            <a:pPr marL="285750" indent="-285750">
              <a:buFont typeface="Arial" panose="020B0604020202020204" pitchFamily="34" charset="0"/>
              <a:buChar char="•"/>
            </a:pPr>
            <a:endParaRPr lang="en-US" sz="2400" dirty="0">
              <a:latin typeface="Proxima Nova" panose="02000506030000020004" pitchFamily="50" charset="0"/>
            </a:endParaRPr>
          </a:p>
        </p:txBody>
      </p:sp>
    </p:spTree>
    <p:extLst>
      <p:ext uri="{BB962C8B-B14F-4D97-AF65-F5344CB8AC3E}">
        <p14:creationId xmlns:p14="http://schemas.microsoft.com/office/powerpoint/2010/main" val="422274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Making Payment: Cost</a:t>
            </a:r>
          </a:p>
        </p:txBody>
      </p:sp>
      <p:sp>
        <p:nvSpPr>
          <p:cNvPr id="2" name="TextBox 1"/>
          <p:cNvSpPr txBox="1"/>
          <p:nvPr/>
        </p:nvSpPr>
        <p:spPr>
          <a:xfrm>
            <a:off x="838200" y="1300685"/>
            <a:ext cx="7781925" cy="461665"/>
          </a:xfrm>
          <a:prstGeom prst="rect">
            <a:avLst/>
          </a:prstGeom>
          <a:noFill/>
        </p:spPr>
        <p:txBody>
          <a:bodyPr wrap="square" rtlCol="0">
            <a:spAutoFit/>
          </a:bodyPr>
          <a:lstStyle/>
          <a:p>
            <a:r>
              <a:rPr lang="en-US" sz="2400" b="1" dirty="0">
                <a:latin typeface="Proxima Nova" panose="02000506030000020004" pitchFamily="50" charset="0"/>
              </a:rPr>
              <a:t>Each Outreach Card requested costs $8.00</a:t>
            </a:r>
            <a:endParaRPr lang="en-US" sz="2400" dirty="0">
              <a:latin typeface="Proxima Nova" panose="02000506030000020004" pitchFamily="50" charset="0"/>
            </a:endParaRPr>
          </a:p>
        </p:txBody>
      </p:sp>
      <p:pic>
        <p:nvPicPr>
          <p:cNvPr id="9" name="Picture 8"/>
          <p:cNvPicPr>
            <a:picLocks noChangeAspect="1"/>
          </p:cNvPicPr>
          <p:nvPr/>
        </p:nvPicPr>
        <p:blipFill>
          <a:blip r:embed="rId2"/>
          <a:stretch>
            <a:fillRect/>
          </a:stretch>
        </p:blipFill>
        <p:spPr>
          <a:xfrm>
            <a:off x="2081631" y="1918447"/>
            <a:ext cx="8190664" cy="3920082"/>
          </a:xfrm>
          <a:prstGeom prst="rect">
            <a:avLst/>
          </a:prstGeom>
        </p:spPr>
      </p:pic>
    </p:spTree>
    <p:extLst>
      <p:ext uri="{BB962C8B-B14F-4D97-AF65-F5344CB8AC3E}">
        <p14:creationId xmlns:p14="http://schemas.microsoft.com/office/powerpoint/2010/main" val="181889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Making Payment: Additional Info</a:t>
            </a:r>
          </a:p>
        </p:txBody>
      </p:sp>
      <p:sp>
        <p:nvSpPr>
          <p:cNvPr id="2" name="TextBox 1"/>
          <p:cNvSpPr txBox="1"/>
          <p:nvPr/>
        </p:nvSpPr>
        <p:spPr>
          <a:xfrm>
            <a:off x="838200" y="1632676"/>
            <a:ext cx="10345832" cy="378565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latin typeface="Proxima Nova" panose="02000506030000020004" pitchFamily="50" charset="0"/>
              </a:rPr>
              <a:t>Each Outreach Card requested costs $8.00</a:t>
            </a:r>
          </a:p>
          <a:p>
            <a:pPr marL="342900" indent="-342900">
              <a:lnSpc>
                <a:spcPct val="150000"/>
              </a:lnSpc>
              <a:buFont typeface="Wingdings" panose="05000000000000000000" pitchFamily="2" charset="2"/>
              <a:buChar char="§"/>
            </a:pPr>
            <a:r>
              <a:rPr lang="en-US" sz="2400" dirty="0">
                <a:latin typeface="Proxima Nova" panose="02000506030000020004" pitchFamily="50" charset="0"/>
              </a:rPr>
              <a:t>At the end of each Outreach Card request, trainers will be required to enter credit card information to pay for their cards</a:t>
            </a:r>
          </a:p>
          <a:p>
            <a:pPr marL="342900" indent="-342900">
              <a:lnSpc>
                <a:spcPct val="150000"/>
              </a:lnSpc>
              <a:buFont typeface="Wingdings" panose="05000000000000000000" pitchFamily="2" charset="2"/>
              <a:buChar char="§"/>
            </a:pPr>
            <a:r>
              <a:rPr lang="en-US" sz="2400" dirty="0">
                <a:latin typeface="Proxima Nova" panose="02000506030000020004" pitchFamily="50" charset="0"/>
              </a:rPr>
              <a:t>Credit Cards are processed via a secure PayPal portal</a:t>
            </a:r>
          </a:p>
          <a:p>
            <a:pPr marL="342900" indent="-342900">
              <a:lnSpc>
                <a:spcPct val="150000"/>
              </a:lnSpc>
              <a:buFont typeface="Wingdings" panose="05000000000000000000" pitchFamily="2" charset="2"/>
              <a:buChar char="§"/>
            </a:pPr>
            <a:r>
              <a:rPr lang="en-US" sz="2400" dirty="0">
                <a:latin typeface="Proxima Nova" panose="02000506030000020004" pitchFamily="50" charset="0"/>
              </a:rPr>
              <a:t>Trainers will be emailed a confirmation of submission and receipt</a:t>
            </a:r>
          </a:p>
          <a:p>
            <a:pPr marL="342900" indent="-342900">
              <a:lnSpc>
                <a:spcPct val="150000"/>
              </a:lnSpc>
              <a:buFont typeface="Wingdings" panose="05000000000000000000" pitchFamily="2" charset="2"/>
              <a:buChar char="§"/>
            </a:pPr>
            <a:r>
              <a:rPr lang="en-US" sz="2400" dirty="0">
                <a:latin typeface="Proxima Nova" panose="02000506030000020004" pitchFamily="50" charset="0"/>
              </a:rPr>
              <a:t>Duplicate card request: $25.00</a:t>
            </a:r>
          </a:p>
          <a:p>
            <a:pPr marL="285750" indent="-285750">
              <a:buFont typeface="Arial" panose="020B0604020202020204" pitchFamily="34" charset="0"/>
              <a:buChar char="•"/>
            </a:pPr>
            <a:endParaRPr lang="en-US" sz="2400" dirty="0">
              <a:latin typeface="Proxima Nova" panose="02000506030000020004" pitchFamily="50" charset="0"/>
            </a:endParaRPr>
          </a:p>
        </p:txBody>
      </p:sp>
    </p:spTree>
    <p:extLst>
      <p:ext uri="{BB962C8B-B14F-4D97-AF65-F5344CB8AC3E}">
        <p14:creationId xmlns:p14="http://schemas.microsoft.com/office/powerpoint/2010/main" val="12644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What Happens After Payment (Screen) </a:t>
            </a:r>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pic>
        <p:nvPicPr>
          <p:cNvPr id="9" name="Picture 8"/>
          <p:cNvPicPr>
            <a:picLocks noChangeAspect="1"/>
          </p:cNvPicPr>
          <p:nvPr/>
        </p:nvPicPr>
        <p:blipFill>
          <a:blip r:embed="rId2"/>
          <a:stretch>
            <a:fillRect/>
          </a:stretch>
        </p:blipFill>
        <p:spPr>
          <a:xfrm>
            <a:off x="3123079" y="1325172"/>
            <a:ext cx="5753100" cy="4535877"/>
          </a:xfrm>
          <a:prstGeom prst="rect">
            <a:avLst/>
          </a:prstGeom>
        </p:spPr>
      </p:pic>
    </p:spTree>
    <p:extLst>
      <p:ext uri="{BB962C8B-B14F-4D97-AF65-F5344CB8AC3E}">
        <p14:creationId xmlns:p14="http://schemas.microsoft.com/office/powerpoint/2010/main" val="116334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What Happens After Payment </a:t>
            </a:r>
          </a:p>
        </p:txBody>
      </p:sp>
      <p:sp>
        <p:nvSpPr>
          <p:cNvPr id="2" name="TextBox 1"/>
          <p:cNvSpPr txBox="1"/>
          <p:nvPr/>
        </p:nvSpPr>
        <p:spPr>
          <a:xfrm>
            <a:off x="838200" y="1323975"/>
            <a:ext cx="10515600" cy="279243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a:latin typeface="Proxima Nova" panose="02000506030000020004" pitchFamily="50" charset="0"/>
              </a:rPr>
              <a:t>If topics and times are complete and correct – an Outreach Program Report Form will be displayed and needs to be approved</a:t>
            </a:r>
          </a:p>
          <a:p>
            <a:pPr marL="342900" indent="-342900">
              <a:lnSpc>
                <a:spcPct val="150000"/>
              </a:lnSpc>
              <a:buFont typeface="Wingdings" panose="05000000000000000000" pitchFamily="2" charset="2"/>
              <a:buChar char="§"/>
            </a:pPr>
            <a:r>
              <a:rPr lang="en-US" sz="2400" dirty="0">
                <a:latin typeface="Proxima Nova" panose="02000506030000020004" pitchFamily="50" charset="0"/>
              </a:rPr>
              <a:t>Outreach Program Report Forms are required as part of your record keeping requirements.  These forms are attached all course submission as a PDF under “past card requests”</a:t>
            </a:r>
          </a:p>
        </p:txBody>
      </p:sp>
    </p:spTree>
    <p:extLst>
      <p:ext uri="{BB962C8B-B14F-4D97-AF65-F5344CB8AC3E}">
        <p14:creationId xmlns:p14="http://schemas.microsoft.com/office/powerpoint/2010/main" val="367648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b="1" i="1" dirty="0"/>
              <a:t>How do I know if my card request went through?</a:t>
            </a:r>
          </a:p>
        </p:txBody>
      </p:sp>
      <p:sp>
        <p:nvSpPr>
          <p:cNvPr id="3" name="Content Placeholder 2">
            <a:extLst>
              <a:ext uri="{FF2B5EF4-FFF2-40B4-BE49-F238E27FC236}">
                <a16:creationId xmlns:a16="http://schemas.microsoft.com/office/drawing/2014/main" id="{E261C83A-D533-4D57-8F15-48E28F69AEA5}"/>
              </a:ext>
            </a:extLst>
          </p:cNvPr>
          <p:cNvSpPr>
            <a:spLocks noGrp="1"/>
          </p:cNvSpPr>
          <p:nvPr>
            <p:ph sz="half" idx="1"/>
          </p:nvPr>
        </p:nvSpPr>
        <p:spPr>
          <a:xfrm>
            <a:off x="838200" y="1495518"/>
            <a:ext cx="10515600" cy="3866963"/>
          </a:xfrm>
        </p:spPr>
        <p:txBody>
          <a:bodyPr>
            <a:normAutofit fontScale="92500"/>
          </a:bodyPr>
          <a:lstStyle/>
          <a:p>
            <a:pPr>
              <a:lnSpc>
                <a:spcPct val="110000"/>
              </a:lnSpc>
              <a:buFont typeface="Wingdings" panose="05000000000000000000" pitchFamily="2" charset="2"/>
              <a:buChar char="§"/>
            </a:pPr>
            <a:r>
              <a:rPr lang="en-US" sz="2400" dirty="0">
                <a:latin typeface="Proxima Nova" panose="02000506030000020004" pitchFamily="50" charset="0"/>
              </a:rPr>
              <a:t>Trainers will receive a prompt that says submission was successful and is pending processing</a:t>
            </a:r>
          </a:p>
          <a:p>
            <a:pPr>
              <a:lnSpc>
                <a:spcPct val="110000"/>
              </a:lnSpc>
              <a:buFont typeface="Wingdings" panose="05000000000000000000" pitchFamily="2" charset="2"/>
              <a:buChar char="§"/>
            </a:pPr>
            <a:r>
              <a:rPr lang="en-US" sz="2400" dirty="0">
                <a:latin typeface="Proxima Nova" panose="02000506030000020004" pitchFamily="50" charset="0"/>
              </a:rPr>
              <a:t>Trainer will receive an email with training information and charges processed</a:t>
            </a:r>
          </a:p>
          <a:p>
            <a:pPr>
              <a:lnSpc>
                <a:spcPct val="110000"/>
              </a:lnSpc>
              <a:buFont typeface="Wingdings" panose="05000000000000000000" pitchFamily="2" charset="2"/>
              <a:buChar char="§"/>
            </a:pPr>
            <a:r>
              <a:rPr lang="en-US" sz="2400" dirty="0">
                <a:latin typeface="Proxima Nova" panose="02000506030000020004" pitchFamily="50" charset="0"/>
              </a:rPr>
              <a:t>Trainer can also check to see if there is a pending request on their account under</a:t>
            </a:r>
          </a:p>
          <a:p>
            <a:pPr>
              <a:lnSpc>
                <a:spcPct val="110000"/>
              </a:lnSpc>
              <a:buFont typeface="Wingdings" panose="05000000000000000000" pitchFamily="2" charset="2"/>
              <a:buChar char="§"/>
            </a:pPr>
            <a:r>
              <a:rPr lang="en-US" sz="2400" dirty="0">
                <a:latin typeface="Proxima Nova" panose="02000506030000020004" pitchFamily="50" charset="0"/>
              </a:rPr>
              <a:t>Trainers may have to check their spam or junk mail</a:t>
            </a:r>
          </a:p>
          <a:p>
            <a:pPr>
              <a:lnSpc>
                <a:spcPct val="110000"/>
              </a:lnSpc>
              <a:buFont typeface="Wingdings" panose="05000000000000000000" pitchFamily="2" charset="2"/>
              <a:buChar char="§"/>
            </a:pPr>
            <a:r>
              <a:rPr lang="en-US" sz="2400" dirty="0">
                <a:latin typeface="Proxima Nova" panose="02000506030000020004" pitchFamily="50" charset="0"/>
              </a:rPr>
              <a:t>ALL correspondence from the </a:t>
            </a:r>
            <a:r>
              <a:rPr lang="en-US" sz="2400" b="1" dirty="0">
                <a:latin typeface="Proxima Nova" panose="02000506030000020004" pitchFamily="50" charset="0"/>
              </a:rPr>
              <a:t>Outreach Trainer Portal </a:t>
            </a:r>
            <a:r>
              <a:rPr lang="en-US" sz="2400" dirty="0">
                <a:latin typeface="Proxima Nova" panose="02000506030000020004" pitchFamily="50" charset="0"/>
              </a:rPr>
              <a:t>comes from a auto generated email account starting with </a:t>
            </a:r>
            <a:r>
              <a:rPr lang="en-US" sz="2400" i="1" dirty="0" err="1">
                <a:latin typeface="Proxima Nova" panose="02000506030000020004" pitchFamily="50" charset="0"/>
              </a:rPr>
              <a:t>noreply</a:t>
            </a:r>
            <a:r>
              <a:rPr lang="en-US" sz="2400" i="1" dirty="0">
                <a:latin typeface="Proxima Nova" panose="02000506030000020004" pitchFamily="50" charset="0"/>
              </a:rPr>
              <a:t>@</a:t>
            </a:r>
            <a:r>
              <a:rPr lang="en-US" sz="2400" dirty="0">
                <a:latin typeface="Proxima Nova" panose="02000506030000020004" pitchFamily="50" charset="0"/>
              </a:rPr>
              <a:t> and should be received immediately</a:t>
            </a:r>
            <a:endParaRPr lang="en-US" dirty="0"/>
          </a:p>
        </p:txBody>
      </p:sp>
    </p:spTree>
    <p:extLst>
      <p:ext uri="{BB962C8B-B14F-4D97-AF65-F5344CB8AC3E}">
        <p14:creationId xmlns:p14="http://schemas.microsoft.com/office/powerpoint/2010/main" val="56612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i="1" dirty="0"/>
              <a:t>How long does it take to get my cards?</a:t>
            </a:r>
          </a:p>
        </p:txBody>
      </p:sp>
      <p:sp>
        <p:nvSpPr>
          <p:cNvPr id="2" name="TextBox 1"/>
          <p:cNvSpPr txBox="1"/>
          <p:nvPr/>
        </p:nvSpPr>
        <p:spPr>
          <a:xfrm>
            <a:off x="838200" y="1516270"/>
            <a:ext cx="10515600" cy="4040080"/>
          </a:xfrm>
          <a:prstGeom prst="rect">
            <a:avLst/>
          </a:prstGeom>
          <a:noFill/>
        </p:spPr>
        <p:txBody>
          <a:bodyPr wrap="square" rtlCol="0">
            <a:spAutoFit/>
          </a:bodyPr>
          <a:lstStyle/>
          <a:p>
            <a:pPr>
              <a:lnSpc>
                <a:spcPct val="90000"/>
              </a:lnSpc>
              <a:spcBef>
                <a:spcPts val="1000"/>
              </a:spcBef>
            </a:pPr>
            <a:r>
              <a:rPr lang="en-US" sz="2800" b="1" dirty="0">
                <a:solidFill>
                  <a:prstClr val="black"/>
                </a:solidFill>
                <a:latin typeface="Proxima Nova" panose="02000506030000020004" pitchFamily="50" charset="0"/>
              </a:rPr>
              <a:t>Cards are processed weekly</a:t>
            </a:r>
          </a:p>
          <a:p>
            <a:pPr marL="800100" lvl="1" indent="-342900">
              <a:lnSpc>
                <a:spcPct val="90000"/>
              </a:lnSpc>
              <a:spcBef>
                <a:spcPts val="500"/>
              </a:spcBef>
              <a:buFont typeface="Wingdings" panose="05000000000000000000" pitchFamily="2" charset="2"/>
              <a:buChar char="§"/>
            </a:pPr>
            <a:r>
              <a:rPr lang="en-US" sz="2400" dirty="0">
                <a:solidFill>
                  <a:prstClr val="black"/>
                </a:solidFill>
                <a:latin typeface="Proxima Nova" panose="02000506030000020004" pitchFamily="50" charset="0"/>
              </a:rPr>
              <a:t>Trainers will receive an email when cards have been printed with card numbers issued to students</a:t>
            </a:r>
          </a:p>
          <a:p>
            <a:pPr marL="800100" lvl="1" indent="-342900">
              <a:lnSpc>
                <a:spcPct val="90000"/>
              </a:lnSpc>
              <a:spcBef>
                <a:spcPts val="500"/>
              </a:spcBef>
              <a:buFont typeface="Wingdings" panose="05000000000000000000" pitchFamily="2" charset="2"/>
              <a:buChar char="§"/>
            </a:pPr>
            <a:r>
              <a:rPr lang="en-US" sz="2400" dirty="0">
                <a:solidFill>
                  <a:prstClr val="black"/>
                </a:solidFill>
                <a:latin typeface="Proxima Nova" panose="02000506030000020004" pitchFamily="50" charset="0"/>
              </a:rPr>
              <a:t>Typically, trainers receive their cards within 7 business days after processing</a:t>
            </a:r>
          </a:p>
          <a:p>
            <a:pPr marL="800100" lvl="1" indent="-342900">
              <a:lnSpc>
                <a:spcPct val="90000"/>
              </a:lnSpc>
              <a:spcBef>
                <a:spcPts val="500"/>
              </a:spcBef>
              <a:buFont typeface="Wingdings" panose="05000000000000000000" pitchFamily="2" charset="2"/>
              <a:buChar char="§"/>
            </a:pPr>
            <a:r>
              <a:rPr lang="en-US" sz="2400" dirty="0">
                <a:solidFill>
                  <a:prstClr val="black"/>
                </a:solidFill>
                <a:latin typeface="Proxima Nova" panose="02000506030000020004" pitchFamily="50" charset="0"/>
              </a:rPr>
              <a:t>All Outreach cards are sent by the US Postal Service, first-class mail</a:t>
            </a:r>
          </a:p>
          <a:p>
            <a:pPr>
              <a:lnSpc>
                <a:spcPct val="90000"/>
              </a:lnSpc>
              <a:spcBef>
                <a:spcPts val="1000"/>
              </a:spcBef>
            </a:pPr>
            <a:r>
              <a:rPr lang="en-US" sz="2800" b="1" dirty="0">
                <a:solidFill>
                  <a:prstClr val="black"/>
                </a:solidFill>
                <a:latin typeface="Proxima Nova" panose="02000506030000020004" pitchFamily="50" charset="0"/>
              </a:rPr>
              <a:t>Pre-printed cards will be sent to trainer with:</a:t>
            </a:r>
          </a:p>
          <a:p>
            <a:pPr marL="685800" lvl="1"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Student name</a:t>
            </a:r>
          </a:p>
          <a:p>
            <a:pPr marL="685800" lvl="1"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Trainer name</a:t>
            </a:r>
          </a:p>
          <a:p>
            <a:pPr marL="685800" lvl="1" indent="-228600">
              <a:lnSpc>
                <a:spcPct val="90000"/>
              </a:lnSpc>
              <a:spcBef>
                <a:spcPts val="500"/>
              </a:spcBef>
              <a:buFont typeface="Arial" panose="020B0604020202020204" pitchFamily="34" charset="0"/>
              <a:buChar char="•"/>
            </a:pPr>
            <a:r>
              <a:rPr lang="en-US" sz="2400" dirty="0">
                <a:solidFill>
                  <a:prstClr val="black"/>
                </a:solidFill>
                <a:latin typeface="Proxima Nova" panose="02000506030000020004" pitchFamily="50" charset="0"/>
              </a:rPr>
              <a:t>End date of training</a:t>
            </a:r>
          </a:p>
        </p:txBody>
      </p:sp>
    </p:spTree>
    <p:extLst>
      <p:ext uri="{BB962C8B-B14F-4D97-AF65-F5344CB8AC3E}">
        <p14:creationId xmlns:p14="http://schemas.microsoft.com/office/powerpoint/2010/main" val="416243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Update Trainer Account Information</a:t>
            </a:r>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pic>
        <p:nvPicPr>
          <p:cNvPr id="9" name="Picture 8"/>
          <p:cNvPicPr>
            <a:picLocks noChangeAspect="1"/>
          </p:cNvPicPr>
          <p:nvPr/>
        </p:nvPicPr>
        <p:blipFill>
          <a:blip r:embed="rId2"/>
          <a:stretch>
            <a:fillRect/>
          </a:stretch>
        </p:blipFill>
        <p:spPr>
          <a:xfrm>
            <a:off x="2571212" y="1295663"/>
            <a:ext cx="7049575" cy="3505252"/>
          </a:xfrm>
          <a:prstGeom prst="rect">
            <a:avLst/>
          </a:prstGeom>
        </p:spPr>
      </p:pic>
      <p:sp>
        <p:nvSpPr>
          <p:cNvPr id="3" name="TextBox 2"/>
          <p:cNvSpPr txBox="1"/>
          <p:nvPr/>
        </p:nvSpPr>
        <p:spPr>
          <a:xfrm>
            <a:off x="838200" y="4814362"/>
            <a:ext cx="10515600" cy="923330"/>
          </a:xfrm>
          <a:prstGeom prst="rect">
            <a:avLst/>
          </a:prstGeom>
          <a:noFill/>
        </p:spPr>
        <p:txBody>
          <a:bodyPr wrap="square" rtlCol="0">
            <a:spAutoFit/>
          </a:bodyPr>
          <a:lstStyle/>
          <a:p>
            <a:r>
              <a:rPr lang="en-US" b="1" dirty="0">
                <a:latin typeface="Proxima Nova" panose="02000506030000020004" pitchFamily="50" charset="0"/>
              </a:rPr>
              <a:t>Trainer Contact Information: </a:t>
            </a:r>
          </a:p>
          <a:p>
            <a:r>
              <a:rPr lang="en-US" dirty="0">
                <a:latin typeface="Proxima Nova" panose="02000506030000020004" pitchFamily="50" charset="0"/>
              </a:rPr>
              <a:t>This is the address where your outreach cards will be mailed and how your OTIEC will contact you.  Check to be sure your trainer information is current and make any necessary changes.</a:t>
            </a:r>
          </a:p>
        </p:txBody>
      </p:sp>
      <p:sp>
        <p:nvSpPr>
          <p:cNvPr id="11" name="Rectangle 10">
            <a:extLst>
              <a:ext uri="{FF2B5EF4-FFF2-40B4-BE49-F238E27FC236}">
                <a16:creationId xmlns:a16="http://schemas.microsoft.com/office/drawing/2014/main" id="{3D9949D1-2DE6-493A-A781-58D4D60DA76C}"/>
              </a:ext>
            </a:extLst>
          </p:cNvPr>
          <p:cNvSpPr/>
          <p:nvPr/>
        </p:nvSpPr>
        <p:spPr>
          <a:xfrm>
            <a:off x="2571212" y="2008094"/>
            <a:ext cx="1471870" cy="314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239916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Update Trainer Authorization(s)</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sp>
        <p:nvSpPr>
          <p:cNvPr id="3" name="TextBox 2"/>
          <p:cNvSpPr txBox="1"/>
          <p:nvPr/>
        </p:nvSpPr>
        <p:spPr>
          <a:xfrm>
            <a:off x="2190750" y="4880066"/>
            <a:ext cx="7810500" cy="923330"/>
          </a:xfrm>
          <a:prstGeom prst="rect">
            <a:avLst/>
          </a:prstGeom>
          <a:noFill/>
        </p:spPr>
        <p:txBody>
          <a:bodyPr wrap="square" rtlCol="0">
            <a:spAutoFit/>
          </a:bodyPr>
          <a:lstStyle/>
          <a:p>
            <a:pPr algn="ctr"/>
            <a:r>
              <a:rPr lang="en-US" dirty="0">
                <a:latin typeface="Proxima Nova" panose="02000506030000020004" pitchFamily="50" charset="0"/>
              </a:rPr>
              <a:t>Add Multiple Trainer Authorizations or Update NEW Trainer Authorization after completing an update course</a:t>
            </a:r>
            <a:br>
              <a:rPr lang="en-US" dirty="0">
                <a:latin typeface="Proxima Nova" panose="02000506030000020004" pitchFamily="50" charset="0"/>
              </a:rPr>
            </a:br>
            <a:r>
              <a:rPr lang="en-US" dirty="0">
                <a:latin typeface="Proxima Nova" panose="02000506030000020004" pitchFamily="50" charset="0"/>
              </a:rPr>
              <a:t>Construction	•  General Industry  •  Maritime •  ET&amp;D</a:t>
            </a:r>
          </a:p>
        </p:txBody>
      </p:sp>
      <p:pic>
        <p:nvPicPr>
          <p:cNvPr id="12" name="Picture 11"/>
          <p:cNvPicPr>
            <a:picLocks noChangeAspect="1"/>
          </p:cNvPicPr>
          <p:nvPr/>
        </p:nvPicPr>
        <p:blipFill>
          <a:blip r:embed="rId2"/>
          <a:stretch>
            <a:fillRect/>
          </a:stretch>
        </p:blipFill>
        <p:spPr>
          <a:xfrm>
            <a:off x="1531360" y="1516269"/>
            <a:ext cx="9129280" cy="3344532"/>
          </a:xfrm>
          <a:prstGeom prst="rect">
            <a:avLst/>
          </a:prstGeom>
        </p:spPr>
      </p:pic>
      <p:sp>
        <p:nvSpPr>
          <p:cNvPr id="11" name="Rectangle 10">
            <a:extLst>
              <a:ext uri="{FF2B5EF4-FFF2-40B4-BE49-F238E27FC236}">
                <a16:creationId xmlns:a16="http://schemas.microsoft.com/office/drawing/2014/main" id="{2E16F711-7A64-4E0F-97E3-9F3E989BC590}"/>
              </a:ext>
            </a:extLst>
          </p:cNvPr>
          <p:cNvSpPr/>
          <p:nvPr/>
        </p:nvSpPr>
        <p:spPr>
          <a:xfrm>
            <a:off x="1604683" y="2785121"/>
            <a:ext cx="1864658" cy="35858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427758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668241-B9D7-493F-BC01-A4D13B3E2120}"/>
              </a:ext>
            </a:extLst>
          </p:cNvPr>
          <p:cNvSpPr>
            <a:spLocks noGrp="1"/>
          </p:cNvSpPr>
          <p:nvPr>
            <p:ph type="title"/>
          </p:nvPr>
        </p:nvSpPr>
        <p:spPr/>
        <p:txBody>
          <a:bodyPr/>
          <a:lstStyle/>
          <a:p>
            <a:r>
              <a:rPr lang="en-US" b="1" dirty="0"/>
              <a:t>Step 1: Register Yourself</a:t>
            </a:r>
            <a:endParaRPr lang="en-US" dirty="0"/>
          </a:p>
        </p:txBody>
      </p:sp>
      <p:sp>
        <p:nvSpPr>
          <p:cNvPr id="3" name="Subtitle 2"/>
          <p:cNvSpPr>
            <a:spLocks noGrp="1"/>
          </p:cNvSpPr>
          <p:nvPr>
            <p:ph sz="half" idx="1"/>
          </p:nvPr>
        </p:nvSpPr>
        <p:spPr/>
        <p:txBody>
          <a:bodyPr/>
          <a:lstStyle/>
          <a:p>
            <a:endParaRPr lang="en-US" dirty="0">
              <a:solidFill>
                <a:prstClr val="black"/>
              </a:solidFill>
              <a:ea typeface="+mj-ea"/>
              <a:cs typeface="+mj-cs"/>
              <a:hlinkClick r:id="rId2"/>
            </a:endParaRPr>
          </a:p>
          <a:p>
            <a:endParaRPr lang="en-US" dirty="0"/>
          </a:p>
        </p:txBody>
      </p:sp>
      <p:sp>
        <p:nvSpPr>
          <p:cNvPr id="13" name="Content Placeholder 12">
            <a:extLst>
              <a:ext uri="{FF2B5EF4-FFF2-40B4-BE49-F238E27FC236}">
                <a16:creationId xmlns:a16="http://schemas.microsoft.com/office/drawing/2014/main" id="{2634B98A-878F-47B5-81F5-512B39A3FE8C}"/>
              </a:ext>
            </a:extLst>
          </p:cNvPr>
          <p:cNvSpPr>
            <a:spLocks noGrp="1"/>
          </p:cNvSpPr>
          <p:nvPr>
            <p:ph sz="half" idx="2"/>
          </p:nvPr>
        </p:nvSpPr>
        <p:spPr>
          <a:xfrm>
            <a:off x="838200" y="1825625"/>
            <a:ext cx="10515600" cy="4351338"/>
          </a:xfrm>
        </p:spPr>
        <p:txBody>
          <a:bodyPr/>
          <a:lstStyle/>
          <a:p>
            <a:pPr marL="285750" indent="-285750">
              <a:buFont typeface="Arial" panose="020B0604020202020204" pitchFamily="34" charset="0"/>
              <a:buChar char="•"/>
            </a:pPr>
            <a:r>
              <a:rPr lang="en-US" sz="2400" dirty="0"/>
              <a:t>Portal via CSUDH Website: </a:t>
            </a:r>
            <a:r>
              <a:rPr lang="en-US" sz="2400" dirty="0">
                <a:hlinkClick r:id="rId3"/>
              </a:rPr>
              <a:t>https://csudh.edu/osha/trainers</a:t>
            </a:r>
            <a:endParaRPr lang="en-US" sz="2400" dirty="0"/>
          </a:p>
          <a:p>
            <a:pPr marL="285750" indent="-285750">
              <a:buFont typeface="Arial" panose="020B0604020202020204" pitchFamily="34" charset="0"/>
              <a:buChar char="•"/>
            </a:pPr>
            <a:r>
              <a:rPr lang="en-US" sz="2400" dirty="0"/>
              <a:t>Portal Direct Access: </a:t>
            </a:r>
            <a:r>
              <a:rPr lang="en-US" sz="2400" dirty="0">
                <a:hlinkClick r:id="rId2"/>
              </a:rPr>
              <a:t>https://outreach.csudhosha.com</a:t>
            </a:r>
            <a:endParaRPr lang="en-US" sz="2400" dirty="0"/>
          </a:p>
          <a:p>
            <a:pPr marL="285750" indent="-285750">
              <a:buFont typeface="Arial" panose="020B0604020202020204" pitchFamily="34" charset="0"/>
              <a:buChar char="•"/>
            </a:pPr>
            <a:r>
              <a:rPr lang="en-US" sz="2400" dirty="0"/>
              <a:t>Trainer card is required to complete this process</a:t>
            </a:r>
          </a:p>
          <a:p>
            <a:endParaRPr lang="en-US" dirty="0"/>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pic>
        <p:nvPicPr>
          <p:cNvPr id="11" name="Picture 10"/>
          <p:cNvPicPr>
            <a:picLocks noChangeAspect="1"/>
          </p:cNvPicPr>
          <p:nvPr/>
        </p:nvPicPr>
        <p:blipFill>
          <a:blip r:embed="rId4"/>
          <a:stretch>
            <a:fillRect/>
          </a:stretch>
        </p:blipFill>
        <p:spPr>
          <a:xfrm>
            <a:off x="2088770" y="3316045"/>
            <a:ext cx="8014460" cy="2209800"/>
          </a:xfrm>
          <a:prstGeom prst="rect">
            <a:avLst/>
          </a:prstGeom>
        </p:spPr>
      </p:pic>
    </p:spTree>
    <p:extLst>
      <p:ext uri="{BB962C8B-B14F-4D97-AF65-F5344CB8AC3E}">
        <p14:creationId xmlns:p14="http://schemas.microsoft.com/office/powerpoint/2010/main" val="86041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View Card Requests</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sp>
        <p:nvSpPr>
          <p:cNvPr id="3" name="TextBox 2"/>
          <p:cNvSpPr txBox="1"/>
          <p:nvPr/>
        </p:nvSpPr>
        <p:spPr>
          <a:xfrm>
            <a:off x="8755726" y="2433918"/>
            <a:ext cx="3196482" cy="1200329"/>
          </a:xfrm>
          <a:prstGeom prst="rect">
            <a:avLst/>
          </a:prstGeom>
          <a:noFill/>
        </p:spPr>
        <p:txBody>
          <a:bodyPr wrap="square" rtlCol="0">
            <a:spAutoFit/>
          </a:bodyPr>
          <a:lstStyle/>
          <a:p>
            <a:r>
              <a:rPr lang="en-US" b="1" dirty="0">
                <a:latin typeface="Proxima Nova" panose="02000506030000020004" pitchFamily="50" charset="0"/>
              </a:rPr>
              <a:t>View all card requests:</a:t>
            </a:r>
          </a:p>
          <a:p>
            <a:r>
              <a:rPr lang="en-US" dirty="0">
                <a:latin typeface="Proxima Nova" panose="02000506030000020004" pitchFamily="50" charset="0"/>
              </a:rPr>
              <a:t>Processed</a:t>
            </a:r>
          </a:p>
          <a:p>
            <a:r>
              <a:rPr lang="en-US" dirty="0">
                <a:latin typeface="Proxima Nova" panose="02000506030000020004" pitchFamily="50" charset="0"/>
              </a:rPr>
              <a:t>Replacements</a:t>
            </a:r>
          </a:p>
          <a:p>
            <a:r>
              <a:rPr lang="en-US" dirty="0">
                <a:latin typeface="Proxima Nova" panose="02000506030000020004" pitchFamily="50" charset="0"/>
              </a:rPr>
              <a:t>Pending</a:t>
            </a:r>
          </a:p>
        </p:txBody>
      </p:sp>
      <p:pic>
        <p:nvPicPr>
          <p:cNvPr id="11" name="Picture 10"/>
          <p:cNvPicPr>
            <a:picLocks noChangeAspect="1"/>
          </p:cNvPicPr>
          <p:nvPr/>
        </p:nvPicPr>
        <p:blipFill>
          <a:blip r:embed="rId2"/>
          <a:stretch>
            <a:fillRect/>
          </a:stretch>
        </p:blipFill>
        <p:spPr>
          <a:xfrm>
            <a:off x="838200" y="2019300"/>
            <a:ext cx="7736531" cy="2819400"/>
          </a:xfrm>
          <a:prstGeom prst="rect">
            <a:avLst/>
          </a:prstGeom>
        </p:spPr>
      </p:pic>
    </p:spTree>
    <p:extLst>
      <p:ext uri="{BB962C8B-B14F-4D97-AF65-F5344CB8AC3E}">
        <p14:creationId xmlns:p14="http://schemas.microsoft.com/office/powerpoint/2010/main" val="305801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Request Replacement Cards</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sp>
        <p:nvSpPr>
          <p:cNvPr id="3" name="TextBox 2"/>
          <p:cNvSpPr txBox="1"/>
          <p:nvPr/>
        </p:nvSpPr>
        <p:spPr>
          <a:xfrm>
            <a:off x="2190750" y="5278949"/>
            <a:ext cx="7810500" cy="923330"/>
          </a:xfrm>
          <a:prstGeom prst="rect">
            <a:avLst/>
          </a:prstGeom>
          <a:noFill/>
        </p:spPr>
        <p:txBody>
          <a:bodyPr wrap="square" rtlCol="0">
            <a:spAutoFit/>
          </a:bodyPr>
          <a:lstStyle/>
          <a:p>
            <a:pPr algn="ctr"/>
            <a:r>
              <a:rPr lang="en-US" dirty="0">
                <a:latin typeface="Proxima Nova" panose="02000506030000020004" pitchFamily="50" charset="0"/>
              </a:rPr>
              <a:t>Replacement cards can be requested for cards issued within the last 3 years.</a:t>
            </a:r>
          </a:p>
          <a:p>
            <a:pPr algn="ctr"/>
            <a:r>
              <a:rPr lang="en-US" b="1" dirty="0">
                <a:latin typeface="Proxima Nova" panose="02000506030000020004" pitchFamily="50" charset="0"/>
              </a:rPr>
              <a:t>Replacement fee – $25</a:t>
            </a:r>
          </a:p>
        </p:txBody>
      </p:sp>
      <p:pic>
        <p:nvPicPr>
          <p:cNvPr id="12" name="Picture 11"/>
          <p:cNvPicPr>
            <a:picLocks noChangeAspect="1"/>
          </p:cNvPicPr>
          <p:nvPr/>
        </p:nvPicPr>
        <p:blipFill>
          <a:blip r:embed="rId2"/>
          <a:stretch>
            <a:fillRect/>
          </a:stretch>
        </p:blipFill>
        <p:spPr>
          <a:xfrm>
            <a:off x="885457" y="1516269"/>
            <a:ext cx="10421086" cy="3825462"/>
          </a:xfrm>
          <a:prstGeom prst="rect">
            <a:avLst/>
          </a:prstGeom>
        </p:spPr>
      </p:pic>
      <p:sp>
        <p:nvSpPr>
          <p:cNvPr id="13" name="Rectangle 12">
            <a:extLst>
              <a:ext uri="{FF2B5EF4-FFF2-40B4-BE49-F238E27FC236}">
                <a16:creationId xmlns:a16="http://schemas.microsoft.com/office/drawing/2014/main" id="{B3C90C41-DBE7-4CEA-B1DB-3663A7E63A3E}"/>
              </a:ext>
            </a:extLst>
          </p:cNvPr>
          <p:cNvSpPr/>
          <p:nvPr/>
        </p:nvSpPr>
        <p:spPr>
          <a:xfrm>
            <a:off x="885457" y="3645246"/>
            <a:ext cx="2171508" cy="42473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8604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a:t>Submit Upcoming Dates of Training</a:t>
            </a:r>
            <a:br>
              <a:rPr lang="en-US" b="1" dirty="0"/>
            </a:br>
            <a:r>
              <a:rPr lang="en-US" b="1" dirty="0"/>
              <a:t>for Training Observation</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pic>
        <p:nvPicPr>
          <p:cNvPr id="13" name="Picture 12"/>
          <p:cNvPicPr>
            <a:picLocks noChangeAspect="1"/>
          </p:cNvPicPr>
          <p:nvPr/>
        </p:nvPicPr>
        <p:blipFill>
          <a:blip r:embed="rId2"/>
          <a:stretch>
            <a:fillRect/>
          </a:stretch>
        </p:blipFill>
        <p:spPr>
          <a:xfrm>
            <a:off x="2930029" y="1813143"/>
            <a:ext cx="6331941" cy="4054047"/>
          </a:xfrm>
          <a:prstGeom prst="rect">
            <a:avLst/>
          </a:prstGeom>
        </p:spPr>
      </p:pic>
      <p:sp>
        <p:nvSpPr>
          <p:cNvPr id="9" name="Rectangle 8">
            <a:extLst>
              <a:ext uri="{FF2B5EF4-FFF2-40B4-BE49-F238E27FC236}">
                <a16:creationId xmlns:a16="http://schemas.microsoft.com/office/drawing/2014/main" id="{D2EC6DF3-B39B-400B-AECB-CABF88D1DCA8}"/>
              </a:ext>
            </a:extLst>
          </p:cNvPr>
          <p:cNvSpPr/>
          <p:nvPr/>
        </p:nvSpPr>
        <p:spPr>
          <a:xfrm>
            <a:off x="2805953" y="3290047"/>
            <a:ext cx="1524000" cy="35858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41394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Change Password</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pic>
        <p:nvPicPr>
          <p:cNvPr id="12" name="Picture 11"/>
          <p:cNvPicPr>
            <a:picLocks noChangeAspect="1"/>
          </p:cNvPicPr>
          <p:nvPr/>
        </p:nvPicPr>
        <p:blipFill>
          <a:blip r:embed="rId2"/>
          <a:stretch>
            <a:fillRect/>
          </a:stretch>
        </p:blipFill>
        <p:spPr>
          <a:xfrm>
            <a:off x="1189249" y="1144588"/>
            <a:ext cx="9813502" cy="3609386"/>
          </a:xfrm>
          <a:prstGeom prst="rect">
            <a:avLst/>
          </a:prstGeom>
        </p:spPr>
      </p:pic>
      <p:sp>
        <p:nvSpPr>
          <p:cNvPr id="3" name="TextBox 2"/>
          <p:cNvSpPr txBox="1"/>
          <p:nvPr/>
        </p:nvSpPr>
        <p:spPr>
          <a:xfrm>
            <a:off x="2286001" y="4793486"/>
            <a:ext cx="7800974" cy="646331"/>
          </a:xfrm>
          <a:prstGeom prst="rect">
            <a:avLst/>
          </a:prstGeom>
          <a:noFill/>
        </p:spPr>
        <p:txBody>
          <a:bodyPr wrap="square" rtlCol="0">
            <a:spAutoFit/>
          </a:bodyPr>
          <a:lstStyle/>
          <a:p>
            <a:pPr algn="ctr"/>
            <a:r>
              <a:rPr lang="en-US" dirty="0">
                <a:latin typeface="Proxima Nova" panose="02000506030000020004" pitchFamily="50" charset="0"/>
              </a:rPr>
              <a:t>The password emailed to trainers is computer generated and will need to be changed to something more familiar.</a:t>
            </a:r>
          </a:p>
        </p:txBody>
      </p:sp>
      <p:sp>
        <p:nvSpPr>
          <p:cNvPr id="11" name="Rectangle 10">
            <a:extLst>
              <a:ext uri="{FF2B5EF4-FFF2-40B4-BE49-F238E27FC236}">
                <a16:creationId xmlns:a16="http://schemas.microsoft.com/office/drawing/2014/main" id="{347DA0DF-E10E-4FC6-8249-BA746B7EABB4}"/>
              </a:ext>
            </a:extLst>
          </p:cNvPr>
          <p:cNvSpPr/>
          <p:nvPr/>
        </p:nvSpPr>
        <p:spPr>
          <a:xfrm>
            <a:off x="1219200" y="3980330"/>
            <a:ext cx="2026023" cy="35858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281103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14550" y="336551"/>
            <a:ext cx="7886700" cy="1392084"/>
          </a:xfrm>
        </p:spPr>
        <p:txBody>
          <a:bodyPr>
            <a:normAutofit/>
          </a:bodyPr>
          <a:lstStyle/>
          <a:p>
            <a:pPr algn="ctr"/>
            <a:r>
              <a:rPr lang="en-US" sz="5400" b="1" dirty="0"/>
              <a:t>Have More Questions?</a:t>
            </a:r>
            <a:r>
              <a:rPr lang="en-US" b="1" dirty="0"/>
              <a:t> </a:t>
            </a:r>
          </a:p>
        </p:txBody>
      </p:sp>
      <p:sp>
        <p:nvSpPr>
          <p:cNvPr id="2" name="TextBox 1"/>
          <p:cNvSpPr txBox="1"/>
          <p:nvPr/>
        </p:nvSpPr>
        <p:spPr>
          <a:xfrm>
            <a:off x="2286001" y="1516269"/>
            <a:ext cx="7934324" cy="424732"/>
          </a:xfrm>
          <a:prstGeom prst="rect">
            <a:avLst/>
          </a:prstGeom>
          <a:noFill/>
        </p:spPr>
        <p:txBody>
          <a:bodyPr wrap="square" rtlCol="0">
            <a:spAutoFit/>
          </a:bodyPr>
          <a:lstStyle/>
          <a:p>
            <a:pPr>
              <a:lnSpc>
                <a:spcPct val="90000"/>
              </a:lnSpc>
              <a:spcBef>
                <a:spcPts val="1000"/>
              </a:spcBef>
            </a:pPr>
            <a:endParaRPr lang="en-US" sz="2400" dirty="0">
              <a:solidFill>
                <a:prstClr val="black"/>
              </a:solidFill>
              <a:latin typeface="Proxima Nova" panose="02000506030000020004" pitchFamily="50" charset="0"/>
            </a:endParaRPr>
          </a:p>
        </p:txBody>
      </p:sp>
      <p:pic>
        <p:nvPicPr>
          <p:cNvPr id="1026" name="Picture 2" descr="C:\Users\rguzman\AppData\Local\Microsoft\Windows\Temporary Internet Files\Content.IE5\S6JR8XS1\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719" y="1728635"/>
            <a:ext cx="3982641" cy="42481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792E93E9-96D4-4A6D-B2A8-8925F21293F1}"/>
              </a:ext>
            </a:extLst>
          </p:cNvPr>
          <p:cNvSpPr txBox="1"/>
          <p:nvPr/>
        </p:nvSpPr>
        <p:spPr>
          <a:xfrm>
            <a:off x="5492572" y="2269199"/>
            <a:ext cx="5453333" cy="2954655"/>
          </a:xfrm>
          <a:prstGeom prst="rect">
            <a:avLst/>
          </a:prstGeom>
          <a:noFill/>
        </p:spPr>
        <p:txBody>
          <a:bodyPr wrap="square" rtlCol="0">
            <a:spAutoFit/>
          </a:bodyPr>
          <a:lstStyle/>
          <a:p>
            <a:r>
              <a:rPr lang="en-US" sz="2800" b="1" dirty="0">
                <a:latin typeface="Proxima Nova" panose="02000506030000020004" pitchFamily="50" charset="0"/>
              </a:rPr>
              <a:t>CSUDH OSHA Training Institute Education Center</a:t>
            </a:r>
          </a:p>
          <a:p>
            <a:r>
              <a:rPr lang="en-US" sz="2800" dirty="0">
                <a:latin typeface="Proxima Nova" panose="02000506030000020004" pitchFamily="50" charset="0"/>
                <a:hlinkClick r:id="rId3"/>
              </a:rPr>
              <a:t>osha@csudh.edu</a:t>
            </a:r>
            <a:r>
              <a:rPr lang="en-US" sz="2800" dirty="0">
                <a:latin typeface="Proxima Nova" panose="02000506030000020004" pitchFamily="50" charset="0"/>
              </a:rPr>
              <a:t> </a:t>
            </a:r>
          </a:p>
          <a:p>
            <a:r>
              <a:rPr lang="en-US" sz="2800" dirty="0">
                <a:latin typeface="Proxima Nova" panose="02000506030000020004" pitchFamily="50" charset="0"/>
              </a:rPr>
              <a:t>📞 310.243.2425</a:t>
            </a:r>
          </a:p>
          <a:p>
            <a:endParaRPr lang="en-US" sz="2800" dirty="0">
              <a:latin typeface="Proxima Nova" panose="02000506030000020004" pitchFamily="50" charset="0"/>
            </a:endParaRPr>
          </a:p>
          <a:p>
            <a:r>
              <a:rPr lang="en-US" sz="2800" dirty="0">
                <a:latin typeface="Proxima Nova" panose="02000506030000020004" pitchFamily="50" charset="0"/>
                <a:hlinkClick r:id="rId4"/>
              </a:rPr>
              <a:t>www.csudh.edu/osha</a:t>
            </a:r>
            <a:endParaRPr lang="en-US" sz="2800" dirty="0">
              <a:latin typeface="Proxima Nova" panose="02000506030000020004" pitchFamily="50" charset="0"/>
            </a:endParaRPr>
          </a:p>
          <a:p>
            <a:endParaRPr lang="en-US" dirty="0">
              <a:latin typeface="Proxima Nova" panose="02000506030000020004" pitchFamily="50" charset="0"/>
            </a:endParaRPr>
          </a:p>
        </p:txBody>
      </p:sp>
    </p:spTree>
    <p:extLst>
      <p:ext uri="{BB962C8B-B14F-4D97-AF65-F5344CB8AC3E}">
        <p14:creationId xmlns:p14="http://schemas.microsoft.com/office/powerpoint/2010/main" val="306541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BAAE571D-81B8-4DB5-8D05-5339F0B25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431" y="3767381"/>
            <a:ext cx="3305175" cy="18781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b="1" dirty="0"/>
              <a:t>Step 2: Register Yourself</a:t>
            </a:r>
          </a:p>
        </p:txBody>
      </p:sp>
      <p:sp>
        <p:nvSpPr>
          <p:cNvPr id="3" name="Subtitle 2"/>
          <p:cNvSpPr>
            <a:spLocks noGrp="1"/>
          </p:cNvSpPr>
          <p:nvPr>
            <p:ph sz="half" idx="1"/>
          </p:nvPr>
        </p:nvSpPr>
        <p:spPr/>
        <p:txBody>
          <a:bodyPr/>
          <a:lstStyle/>
          <a:p>
            <a:endParaRPr lang="en-US" dirty="0">
              <a:solidFill>
                <a:prstClr val="black"/>
              </a:solidFill>
              <a:ea typeface="+mj-ea"/>
              <a:cs typeface="+mj-cs"/>
              <a:hlinkClick r:id="rId3"/>
            </a:endParaRPr>
          </a:p>
          <a:p>
            <a:endParaRPr lang="en-US" dirty="0"/>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
        <p:nvSpPr>
          <p:cNvPr id="9" name="TextBox 8"/>
          <p:cNvSpPr txBox="1"/>
          <p:nvPr/>
        </p:nvSpPr>
        <p:spPr>
          <a:xfrm>
            <a:off x="2247901" y="1590676"/>
            <a:ext cx="2514600" cy="646331"/>
          </a:xfrm>
          <a:prstGeom prst="rect">
            <a:avLst/>
          </a:prstGeom>
          <a:noFill/>
        </p:spPr>
        <p:txBody>
          <a:bodyPr wrap="square" rtlCol="0">
            <a:spAutoFit/>
          </a:bodyPr>
          <a:lstStyle/>
          <a:p>
            <a:endParaRPr lang="en-US" dirty="0">
              <a:latin typeface="Proxima Nova" panose="02000506030000020004" pitchFamily="50" charset="0"/>
            </a:endParaRPr>
          </a:p>
          <a:p>
            <a:pPr marL="285750" indent="-285750">
              <a:buFont typeface="Arial" panose="020B0604020202020204" pitchFamily="34" charset="0"/>
              <a:buChar char="•"/>
            </a:pPr>
            <a:endParaRPr lang="en-US" dirty="0">
              <a:latin typeface="Proxima Nova" panose="02000506030000020004" pitchFamily="50"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306" y="1375183"/>
            <a:ext cx="5751416" cy="4457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853281" y="1994853"/>
            <a:ext cx="3695701" cy="1477328"/>
          </a:xfrm>
          <a:prstGeom prst="rect">
            <a:avLst/>
          </a:prstGeom>
          <a:noFill/>
        </p:spPr>
        <p:txBody>
          <a:bodyPr wrap="square" rtlCol="0">
            <a:spAutoFit/>
          </a:bodyPr>
          <a:lstStyle/>
          <a:p>
            <a:r>
              <a:rPr lang="en-US" dirty="0">
                <a:latin typeface="Proxima Nova" panose="02000506030000020004" pitchFamily="50" charset="0"/>
              </a:rPr>
              <a:t>Trainers will need to have a copy of their Trainer card saved to their computer or sharing device to upload and attach a copy to the registration form</a:t>
            </a:r>
          </a:p>
        </p:txBody>
      </p:sp>
      <p:cxnSp>
        <p:nvCxnSpPr>
          <p:cNvPr id="14" name="Straight Arrow Connector 13"/>
          <p:cNvCxnSpPr>
            <a:cxnSpLocks/>
          </p:cNvCxnSpPr>
          <p:nvPr/>
        </p:nvCxnSpPr>
        <p:spPr>
          <a:xfrm flipV="1">
            <a:off x="3031018" y="2088776"/>
            <a:ext cx="4017482" cy="24199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B74306A-C281-4062-89AF-710DAC2A6878}"/>
              </a:ext>
            </a:extLst>
          </p:cNvPr>
          <p:cNvSpPr/>
          <p:nvPr/>
        </p:nvSpPr>
        <p:spPr>
          <a:xfrm>
            <a:off x="7048500" y="1878418"/>
            <a:ext cx="3771900" cy="55101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84877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Registration Process</a:t>
            </a:r>
          </a:p>
        </p:txBody>
      </p:sp>
      <p:sp>
        <p:nvSpPr>
          <p:cNvPr id="3" name="Subtitle 2"/>
          <p:cNvSpPr>
            <a:spLocks noGrp="1"/>
          </p:cNvSpPr>
          <p:nvPr>
            <p:ph sz="half" idx="1"/>
          </p:nvPr>
        </p:nvSpPr>
        <p:spPr>
          <a:xfrm>
            <a:off x="838199" y="1825625"/>
            <a:ext cx="10515600" cy="3526304"/>
          </a:xfrm>
        </p:spPr>
        <p:txBody>
          <a:bodyPr>
            <a:normAutofit/>
          </a:bodyPr>
          <a:lstStyle/>
          <a:p>
            <a:pPr marL="0" indent="0">
              <a:buNone/>
            </a:pPr>
            <a:r>
              <a:rPr lang="en-US" dirty="0"/>
              <a:t>Your registration will be reviewed to assure your OTI card number and expiration date are entered correctly.</a:t>
            </a:r>
          </a:p>
          <a:p>
            <a:pPr marL="0" indent="0">
              <a:buNone/>
            </a:pPr>
            <a:endParaRPr lang="en-US" dirty="0"/>
          </a:p>
          <a:p>
            <a:pPr marL="0" indent="0">
              <a:buNone/>
            </a:pPr>
            <a:r>
              <a:rPr lang="en-US" dirty="0"/>
              <a:t>Once your registration has been approved you will receive an email from </a:t>
            </a:r>
            <a:r>
              <a:rPr lang="en-US" dirty="0">
                <a:hlinkClick r:id="rId2"/>
              </a:rPr>
              <a:t>noreply@csudhosha.com</a:t>
            </a:r>
            <a:r>
              <a:rPr lang="en-US" dirty="0"/>
              <a:t> with your NEW  CSUDH Trainer ID # and password.</a:t>
            </a:r>
          </a:p>
          <a:p>
            <a:pPr marL="0" indent="0">
              <a:buNone/>
            </a:pPr>
            <a:endParaRPr lang="en-US" dirty="0"/>
          </a:p>
          <a:p>
            <a:pPr marL="1588" lvl="2" indent="0" algn="ctr">
              <a:buNone/>
            </a:pPr>
            <a:r>
              <a:rPr lang="en-US" b="1" dirty="0">
                <a:solidFill>
                  <a:srgbClr val="86153B"/>
                </a:solidFill>
              </a:rPr>
              <a:t>ALL TRAINERS WILL RECEIVE A NEW TRAINER ID AND PASSWORD</a:t>
            </a:r>
            <a:endParaRPr lang="en-US" dirty="0">
              <a:solidFill>
                <a:srgbClr val="86153B"/>
              </a:solidFill>
            </a:endParaRPr>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
        <p:nvSpPr>
          <p:cNvPr id="9" name="TextBox 8"/>
          <p:cNvSpPr txBox="1"/>
          <p:nvPr/>
        </p:nvSpPr>
        <p:spPr>
          <a:xfrm>
            <a:off x="2247901" y="1590675"/>
            <a:ext cx="2514600" cy="369332"/>
          </a:xfrm>
          <a:prstGeom prst="rect">
            <a:avLst/>
          </a:prstGeom>
          <a:noFill/>
        </p:spPr>
        <p:txBody>
          <a:bodyPr wrap="square" rtlCol="0">
            <a:spAutoFit/>
          </a:bodyPr>
          <a:lstStyle/>
          <a:p>
            <a:endParaRPr lang="en-US" dirty="0">
              <a:latin typeface="Proxima Nova" panose="02000506030000020004" pitchFamily="50" charset="0"/>
            </a:endParaRPr>
          </a:p>
        </p:txBody>
      </p:sp>
    </p:spTree>
    <p:extLst>
      <p:ext uri="{BB962C8B-B14F-4D97-AF65-F5344CB8AC3E}">
        <p14:creationId xmlns:p14="http://schemas.microsoft.com/office/powerpoint/2010/main" val="242155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Begin Requesting Cards</a:t>
            </a:r>
          </a:p>
        </p:txBody>
      </p:sp>
      <p:sp>
        <p:nvSpPr>
          <p:cNvPr id="3" name="Subtitle 2"/>
          <p:cNvSpPr>
            <a:spLocks noGrp="1"/>
          </p:cNvSpPr>
          <p:nvPr>
            <p:ph idx="4294967295"/>
          </p:nvPr>
        </p:nvSpPr>
        <p:spPr>
          <a:xfrm>
            <a:off x="941294" y="1645729"/>
            <a:ext cx="10412506" cy="4176713"/>
          </a:xfrm>
        </p:spPr>
        <p:txBody>
          <a:bodyPr/>
          <a:lstStyle/>
          <a:p>
            <a:pPr marL="0" indent="0">
              <a:buNone/>
            </a:pPr>
            <a:r>
              <a:rPr lang="en-US" sz="2400" dirty="0"/>
              <a:t>Once you receive your Trainer ID &amp; Password email, you can submit a 10 or 30 Hr. card request by logging onto your trainer account.</a:t>
            </a:r>
          </a:p>
          <a:p>
            <a:pPr marL="0" indent="0">
              <a:buNone/>
            </a:pPr>
            <a:r>
              <a:rPr lang="en-US" dirty="0"/>
              <a:t> </a:t>
            </a:r>
          </a:p>
          <a:p>
            <a:endParaRPr lang="en-US" dirty="0"/>
          </a:p>
        </p:txBody>
      </p:sp>
      <p:pic>
        <p:nvPicPr>
          <p:cNvPr id="11" name="Picture 10"/>
          <p:cNvPicPr>
            <a:picLocks noChangeAspect="1"/>
          </p:cNvPicPr>
          <p:nvPr/>
        </p:nvPicPr>
        <p:blipFill>
          <a:blip r:embed="rId2"/>
          <a:stretch>
            <a:fillRect/>
          </a:stretch>
        </p:blipFill>
        <p:spPr>
          <a:xfrm>
            <a:off x="1032191" y="2707343"/>
            <a:ext cx="10127617" cy="2774441"/>
          </a:xfrm>
          <a:prstGeom prst="rect">
            <a:avLst/>
          </a:prstGeom>
        </p:spPr>
      </p:pic>
    </p:spTree>
    <p:extLst>
      <p:ext uri="{BB962C8B-B14F-4D97-AF65-F5344CB8AC3E}">
        <p14:creationId xmlns:p14="http://schemas.microsoft.com/office/powerpoint/2010/main" val="174452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Submitting a Trainer Card Request</a:t>
            </a:r>
          </a:p>
        </p:txBody>
      </p:sp>
      <p:sp>
        <p:nvSpPr>
          <p:cNvPr id="3" name="Subtitle 2"/>
          <p:cNvSpPr>
            <a:spLocks noGrp="1"/>
          </p:cNvSpPr>
          <p:nvPr>
            <p:ph sz="half" idx="1"/>
          </p:nvPr>
        </p:nvSpPr>
        <p:spPr>
          <a:xfrm>
            <a:off x="838200" y="1317943"/>
            <a:ext cx="10304929" cy="923233"/>
          </a:xfrm>
        </p:spPr>
        <p:txBody>
          <a:bodyPr>
            <a:normAutofit/>
          </a:bodyPr>
          <a:lstStyle/>
          <a:p>
            <a:pPr marL="0" indent="0">
              <a:buNone/>
            </a:pPr>
            <a:r>
              <a:rPr lang="en-US" sz="2400" dirty="0"/>
              <a:t>From the column on the left side of the screen: </a:t>
            </a:r>
            <a:br>
              <a:rPr lang="en-US" sz="2400" dirty="0"/>
            </a:br>
            <a:r>
              <a:rPr lang="en-US" sz="2400" dirty="0"/>
              <a:t>Select </a:t>
            </a:r>
            <a:r>
              <a:rPr lang="en-US" sz="2400" b="1" dirty="0"/>
              <a:t>Training Card Request</a:t>
            </a:r>
            <a:endParaRPr lang="en-US" b="1" dirty="0"/>
          </a:p>
        </p:txBody>
      </p:sp>
      <p:sp>
        <p:nvSpPr>
          <p:cNvPr id="10" name="Rectangle 9"/>
          <p:cNvSpPr/>
          <p:nvPr/>
        </p:nvSpPr>
        <p:spPr>
          <a:xfrm>
            <a:off x="1524000" y="0"/>
            <a:ext cx="9144000" cy="91440"/>
          </a:xfrm>
          <a:prstGeom prst="rect">
            <a:avLst/>
          </a:prstGeom>
          <a:solidFill>
            <a:srgbClr val="E7B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pic>
        <p:nvPicPr>
          <p:cNvPr id="12" name="Picture 11"/>
          <p:cNvPicPr>
            <a:picLocks noChangeAspect="1"/>
          </p:cNvPicPr>
          <p:nvPr/>
        </p:nvPicPr>
        <p:blipFill>
          <a:blip r:embed="rId2"/>
          <a:stretch>
            <a:fillRect/>
          </a:stretch>
        </p:blipFill>
        <p:spPr>
          <a:xfrm>
            <a:off x="1524000" y="2241176"/>
            <a:ext cx="9572012" cy="3405096"/>
          </a:xfrm>
          <a:prstGeom prst="rect">
            <a:avLst/>
          </a:prstGeom>
        </p:spPr>
      </p:pic>
      <p:sp>
        <p:nvSpPr>
          <p:cNvPr id="13" name="Rectangle 12">
            <a:extLst>
              <a:ext uri="{FF2B5EF4-FFF2-40B4-BE49-F238E27FC236}">
                <a16:creationId xmlns:a16="http://schemas.microsoft.com/office/drawing/2014/main" id="{B92C9927-BAC6-4E8A-8593-1C2D89EBE7E7}"/>
              </a:ext>
            </a:extLst>
          </p:cNvPr>
          <p:cNvSpPr/>
          <p:nvPr/>
        </p:nvSpPr>
        <p:spPr>
          <a:xfrm>
            <a:off x="1524000" y="2886635"/>
            <a:ext cx="1981200" cy="35858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84199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Completing Outreach Training Report</a:t>
            </a:r>
          </a:p>
        </p:txBody>
      </p:sp>
      <p:pic>
        <p:nvPicPr>
          <p:cNvPr id="11" name="Picture 10"/>
          <p:cNvPicPr>
            <a:picLocks noChangeAspect="1"/>
          </p:cNvPicPr>
          <p:nvPr/>
        </p:nvPicPr>
        <p:blipFill>
          <a:blip r:embed="rId2"/>
          <a:stretch>
            <a:fillRect/>
          </a:stretch>
        </p:blipFill>
        <p:spPr>
          <a:xfrm>
            <a:off x="1825438" y="1416383"/>
            <a:ext cx="4171950" cy="4526781"/>
          </a:xfrm>
          <a:prstGeom prst="rect">
            <a:avLst/>
          </a:prstGeom>
        </p:spPr>
      </p:pic>
      <p:sp>
        <p:nvSpPr>
          <p:cNvPr id="9" name="TextBox 8"/>
          <p:cNvSpPr txBox="1"/>
          <p:nvPr/>
        </p:nvSpPr>
        <p:spPr>
          <a:xfrm>
            <a:off x="6348131" y="1905506"/>
            <a:ext cx="4741209" cy="1938992"/>
          </a:xfrm>
          <a:prstGeom prst="rect">
            <a:avLst/>
          </a:prstGeom>
          <a:noFill/>
        </p:spPr>
        <p:txBody>
          <a:bodyPr wrap="square" rtlCol="0">
            <a:spAutoFit/>
          </a:bodyPr>
          <a:lstStyle/>
          <a:p>
            <a:pPr marL="342900" indent="-342900">
              <a:buFont typeface="Wingdings 2" panose="05020102010507070707" pitchFamily="18" charset="2"/>
              <a:buChar char="¡"/>
            </a:pPr>
            <a:r>
              <a:rPr lang="en-US" sz="2400" dirty="0">
                <a:latin typeface="Proxima Nova" panose="02000506030000020004" pitchFamily="50" charset="0"/>
              </a:rPr>
              <a:t>System will make note of errors</a:t>
            </a:r>
          </a:p>
          <a:p>
            <a:pPr marL="342900" indent="-342900">
              <a:buFont typeface="Wingdings 2" panose="05020102010507070707" pitchFamily="18" charset="2"/>
              <a:buChar char="¡"/>
            </a:pPr>
            <a:r>
              <a:rPr lang="en-US" sz="2400" dirty="0">
                <a:solidFill>
                  <a:srgbClr val="FF0000"/>
                </a:solidFill>
                <a:latin typeface="Proxima Nova" panose="02000506030000020004" pitchFamily="50" charset="0"/>
              </a:rPr>
              <a:t>Trainer may be locked out if incorrect information is entered</a:t>
            </a:r>
          </a:p>
          <a:p>
            <a:pPr marL="342900" indent="-342900">
              <a:buFont typeface="Wingdings 2" panose="05020102010507070707" pitchFamily="18" charset="2"/>
              <a:buChar char="¡"/>
            </a:pPr>
            <a:r>
              <a:rPr lang="en-US" sz="2400" dirty="0">
                <a:latin typeface="Proxima Nova" panose="02000506030000020004" pitchFamily="50" charset="0"/>
              </a:rPr>
              <a:t>Start time and end time must account for breaks and lunch</a:t>
            </a:r>
          </a:p>
        </p:txBody>
      </p:sp>
    </p:spTree>
    <p:extLst>
      <p:ext uri="{BB962C8B-B14F-4D97-AF65-F5344CB8AC3E}">
        <p14:creationId xmlns:p14="http://schemas.microsoft.com/office/powerpoint/2010/main" val="39359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Incomplete OR Incorrect Submission</a:t>
            </a:r>
          </a:p>
        </p:txBody>
      </p:sp>
      <p:sp>
        <p:nvSpPr>
          <p:cNvPr id="2" name="TextBox 1"/>
          <p:cNvSpPr txBox="1"/>
          <p:nvPr/>
        </p:nvSpPr>
        <p:spPr>
          <a:xfrm>
            <a:off x="2286001" y="1323976"/>
            <a:ext cx="7781925"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Proxima Nova" panose="02000506030000020004" pitchFamily="50" charset="0"/>
            </a:endParaRPr>
          </a:p>
        </p:txBody>
      </p:sp>
      <p:pic>
        <p:nvPicPr>
          <p:cNvPr id="12" name="Picture 11"/>
          <p:cNvPicPr>
            <a:picLocks noChangeAspect="1"/>
          </p:cNvPicPr>
          <p:nvPr/>
        </p:nvPicPr>
        <p:blipFill>
          <a:blip r:embed="rId2"/>
          <a:stretch>
            <a:fillRect/>
          </a:stretch>
        </p:blipFill>
        <p:spPr>
          <a:xfrm>
            <a:off x="3474839" y="1312352"/>
            <a:ext cx="5007455" cy="4631248"/>
          </a:xfrm>
          <a:prstGeom prst="rect">
            <a:avLst/>
          </a:prstGeom>
        </p:spPr>
      </p:pic>
    </p:spTree>
    <p:extLst>
      <p:ext uri="{BB962C8B-B14F-4D97-AF65-F5344CB8AC3E}">
        <p14:creationId xmlns:p14="http://schemas.microsoft.com/office/powerpoint/2010/main" val="375119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t>Incomplete OR Incorrect Submission</a:t>
            </a:r>
          </a:p>
        </p:txBody>
      </p:sp>
      <p:sp>
        <p:nvSpPr>
          <p:cNvPr id="2" name="TextBox 1"/>
          <p:cNvSpPr txBox="1"/>
          <p:nvPr/>
        </p:nvSpPr>
        <p:spPr>
          <a:xfrm>
            <a:off x="838200" y="1323975"/>
            <a:ext cx="10515600" cy="44544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Proxima Nova" panose="02000506030000020004" pitchFamily="50" charset="0"/>
              </a:rPr>
              <a:t>If outreach program report form was incomplete or incorrect – the page will prompt you with a:</a:t>
            </a:r>
          </a:p>
          <a:p>
            <a:pPr marL="285750" indent="-285750">
              <a:lnSpc>
                <a:spcPct val="150000"/>
              </a:lnSpc>
              <a:buFont typeface="Arial" panose="020B0604020202020204" pitchFamily="34" charset="0"/>
              <a:buChar char="•"/>
            </a:pPr>
            <a:endParaRPr lang="en-US" sz="2400" dirty="0">
              <a:latin typeface="Proxima Nova" panose="02000506030000020004" pitchFamily="50" charset="0"/>
            </a:endParaRPr>
          </a:p>
          <a:p>
            <a:pPr marL="285750" indent="-285750">
              <a:lnSpc>
                <a:spcPct val="150000"/>
              </a:lnSpc>
              <a:buFont typeface="Arial" panose="020B0604020202020204" pitchFamily="34" charset="0"/>
              <a:buChar char="•"/>
            </a:pPr>
            <a:endParaRPr lang="en-US" sz="2400" dirty="0">
              <a:latin typeface="Proxima Nova" panose="02000506030000020004" pitchFamily="50" charset="0"/>
            </a:endParaRPr>
          </a:p>
          <a:p>
            <a:pPr marL="285750" indent="-285750">
              <a:lnSpc>
                <a:spcPct val="150000"/>
              </a:lnSpc>
              <a:buFont typeface="Arial" panose="020B0604020202020204" pitchFamily="34" charset="0"/>
              <a:buChar char="•"/>
            </a:pPr>
            <a:endParaRPr lang="en-US" sz="2400" dirty="0">
              <a:latin typeface="Proxima Nova" panose="02000506030000020004" pitchFamily="50" charset="0"/>
            </a:endParaRPr>
          </a:p>
          <a:p>
            <a:pPr marL="285750" indent="-285750">
              <a:lnSpc>
                <a:spcPct val="150000"/>
              </a:lnSpc>
              <a:buFont typeface="Arial" panose="020B0604020202020204" pitchFamily="34" charset="0"/>
              <a:buChar char="•"/>
            </a:pPr>
            <a:r>
              <a:rPr lang="en-US" sz="2400" dirty="0">
                <a:latin typeface="Proxima Nova" panose="02000506030000020004" pitchFamily="50" charset="0"/>
              </a:rPr>
              <a:t>Scroll down the form to review highlighted areas that are incorrect</a:t>
            </a:r>
          </a:p>
          <a:p>
            <a:pPr marL="285750" indent="-285750">
              <a:lnSpc>
                <a:spcPct val="150000"/>
              </a:lnSpc>
              <a:buFont typeface="Arial" panose="020B0604020202020204" pitchFamily="34" charset="0"/>
              <a:buChar char="•"/>
            </a:pPr>
            <a:r>
              <a:rPr lang="en-US" sz="2400" dirty="0">
                <a:latin typeface="Proxima Nova" panose="02000506030000020004" pitchFamily="50" charset="0"/>
              </a:rPr>
              <a:t>Anything submitted incorrectly will be highlighted in RED!!!</a:t>
            </a:r>
          </a:p>
          <a:p>
            <a:pPr marL="285750" indent="-285750">
              <a:lnSpc>
                <a:spcPct val="150000"/>
              </a:lnSpc>
              <a:buFont typeface="Arial" panose="020B0604020202020204" pitchFamily="34" charset="0"/>
              <a:buChar char="•"/>
            </a:pPr>
            <a:r>
              <a:rPr lang="en-US" sz="2400" dirty="0">
                <a:latin typeface="Proxima Nova" panose="02000506030000020004" pitchFamily="50" charset="0"/>
              </a:rPr>
              <a:t>Correct the information and resubmit</a:t>
            </a:r>
          </a:p>
        </p:txBody>
      </p:sp>
      <p:pic>
        <p:nvPicPr>
          <p:cNvPr id="11"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189" y="2832848"/>
            <a:ext cx="7209622" cy="1020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7027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973993658434290AE294BBF84A47D" ma:contentTypeVersion="14" ma:contentTypeDescription="Create a new document." ma:contentTypeScope="" ma:versionID="5fe97fbea81bf0bb52f0413699d2d267">
  <xsd:schema xmlns:xsd="http://www.w3.org/2001/XMLSchema" xmlns:xs="http://www.w3.org/2001/XMLSchema" xmlns:p="http://schemas.microsoft.com/office/2006/metadata/properties" xmlns:ns2="fbd6a7a0-f898-4c2c-811e-44ff97d76f98" xmlns:ns3="160fb587-820f-4326-9cb7-5d8c05bb7378" targetNamespace="http://schemas.microsoft.com/office/2006/metadata/properties" ma:root="true" ma:fieldsID="7ff8644c753e1bc8f85da607a7780c2b" ns2:_="" ns3:_="">
    <xsd:import namespace="fbd6a7a0-f898-4c2c-811e-44ff97d76f98"/>
    <xsd:import namespace="160fb587-820f-4326-9cb7-5d8c05bb73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Description0"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6a7a0-f898-4c2c-811e-44ff97d76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Description0" ma:index="15" nillable="true" ma:displayName="Description" ma:description="Additional info about the file" ma:internalName="Description0">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0fb587-820f-4326-9cb7-5d8c05bb737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fbd6a7a0-f898-4c2c-811e-44ff97d76f98" xsi:nil="true"/>
  </documentManagement>
</p:properties>
</file>

<file path=customXml/itemProps1.xml><?xml version="1.0" encoding="utf-8"?>
<ds:datastoreItem xmlns:ds="http://schemas.openxmlformats.org/officeDocument/2006/customXml" ds:itemID="{45610A20-ECF3-4B7F-88BF-2502EB3D5117}"/>
</file>

<file path=customXml/itemProps2.xml><?xml version="1.0" encoding="utf-8"?>
<ds:datastoreItem xmlns:ds="http://schemas.openxmlformats.org/officeDocument/2006/customXml" ds:itemID="{F4971D61-39E3-4CE4-A674-F3A5D99909E0}"/>
</file>

<file path=customXml/itemProps3.xml><?xml version="1.0" encoding="utf-8"?>
<ds:datastoreItem xmlns:ds="http://schemas.openxmlformats.org/officeDocument/2006/customXml" ds:itemID="{D22B519E-98D7-484E-AC4A-26481E01E01F}"/>
</file>

<file path=docProps/app.xml><?xml version="1.0" encoding="utf-8"?>
<Properties xmlns="http://schemas.openxmlformats.org/officeDocument/2006/extended-properties" xmlns:vt="http://schemas.openxmlformats.org/officeDocument/2006/docPropsVTypes">
  <Template>Office Theme</Template>
  <TotalTime>240</TotalTime>
  <Words>863</Words>
  <Application>Microsoft Office PowerPoint</Application>
  <PresentationFormat>Widescreen</PresentationFormat>
  <Paragraphs>98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Proxima Nova</vt:lpstr>
      <vt:lpstr>Proxima Nova Semibold</vt:lpstr>
      <vt:lpstr>Wingdings</vt:lpstr>
      <vt:lpstr>Wingdings 2</vt:lpstr>
      <vt:lpstr>Office Theme</vt:lpstr>
      <vt:lpstr>ONLINE OUTREACH TRAINER PORTAL</vt:lpstr>
      <vt:lpstr>Step 1: Register Yourself</vt:lpstr>
      <vt:lpstr>Step 2: Register Yourself</vt:lpstr>
      <vt:lpstr>Registration Process</vt:lpstr>
      <vt:lpstr>Begin Requesting Cards</vt:lpstr>
      <vt:lpstr>Submitting a Trainer Card Request</vt:lpstr>
      <vt:lpstr>Completing Outreach Training Report</vt:lpstr>
      <vt:lpstr>Incomplete OR Incorrect Submission</vt:lpstr>
      <vt:lpstr>Incomplete OR Incorrect Submission</vt:lpstr>
      <vt:lpstr>What causes me to get locked out of the system?</vt:lpstr>
      <vt:lpstr>Things to Consider…</vt:lpstr>
      <vt:lpstr>Making Payment: Cost</vt:lpstr>
      <vt:lpstr>Making Payment: Additional Info</vt:lpstr>
      <vt:lpstr>What Happens After Payment (Screen) </vt:lpstr>
      <vt:lpstr>What Happens After Payment </vt:lpstr>
      <vt:lpstr>How do I know if my card request went through?</vt:lpstr>
      <vt:lpstr>How long does it take to get my cards?</vt:lpstr>
      <vt:lpstr>Update Trainer Account Information</vt:lpstr>
      <vt:lpstr>Update Trainer Authorization(s)</vt:lpstr>
      <vt:lpstr>View Card Requests</vt:lpstr>
      <vt:lpstr>Request Replacement Cards</vt:lpstr>
      <vt:lpstr>Submit Upcoming Dates of Training for Training Observation</vt:lpstr>
      <vt:lpstr>Change Password</vt:lpstr>
      <vt:lpstr>Have More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Foster</dc:creator>
  <cp:lastModifiedBy>Anissa Barton</cp:lastModifiedBy>
  <cp:revision>19</cp:revision>
  <dcterms:created xsi:type="dcterms:W3CDTF">2013-08-16T21:38:06Z</dcterms:created>
  <dcterms:modified xsi:type="dcterms:W3CDTF">2022-03-25T19:10:53Z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0x010100CE4973993658434290AE294BBF84A47D</vt:lpwstr>
  </property>
</Properties>
</file>