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7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203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166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33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761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417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035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9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83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6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66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52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9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73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2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1AFDFD-3CFE-46FE-AF0E-8EAD149007E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A6DB02-AE06-4FC6-A4F0-6C071FAF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8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dh.ed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Academic Requirements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830595"/>
            <a:ext cx="5308866" cy="988540"/>
          </a:xfrm>
        </p:spPr>
        <p:txBody>
          <a:bodyPr>
            <a:normAutofit/>
          </a:bodyPr>
          <a:lstStyle/>
          <a:p>
            <a:r>
              <a:rPr lang="en-US" dirty="0" smtClean="0"/>
              <a:t>TUTORIAL </a:t>
            </a:r>
          </a:p>
          <a:p>
            <a:r>
              <a:rPr lang="en-US" dirty="0" err="1" smtClean="0"/>
              <a:t>MyCSUDH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588" t="9420" r="19989" b="39288"/>
          <a:stretch/>
        </p:blipFill>
        <p:spPr>
          <a:xfrm>
            <a:off x="771756" y="1791169"/>
            <a:ext cx="7598932" cy="4585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7619" y="556054"/>
            <a:ext cx="8041503" cy="630196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Visit </a:t>
            </a:r>
            <a:r>
              <a:rPr lang="en-US" sz="2800" dirty="0">
                <a:hlinkClick r:id="rId3"/>
              </a:rPr>
              <a:t>www.csudh.edu</a:t>
            </a:r>
            <a:r>
              <a:rPr lang="en-US" sz="2800" dirty="0"/>
              <a:t> and click on </a:t>
            </a:r>
            <a:r>
              <a:rPr lang="en-US" sz="2800" dirty="0" err="1"/>
              <a:t>MyCSUDH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24334" y="1309627"/>
            <a:ext cx="1532236" cy="7414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4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71" y="490714"/>
            <a:ext cx="8028918" cy="604545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Enter your username and password when prompt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601" t="9418" r="9481" b="21749"/>
          <a:stretch/>
        </p:blipFill>
        <p:spPr>
          <a:xfrm>
            <a:off x="1249894" y="1150677"/>
            <a:ext cx="6622472" cy="4898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9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71" y="1150677"/>
            <a:ext cx="6443663" cy="494624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380" y="546132"/>
            <a:ext cx="8028918" cy="604545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Click on Student Center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0862" y="3869248"/>
            <a:ext cx="1063044" cy="8063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1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13882" y="2073949"/>
            <a:ext cx="7493539" cy="3458053"/>
            <a:chOff x="688244" y="2109950"/>
            <a:chExt cx="7493539" cy="34580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27627" r="60026" b="38436"/>
            <a:stretch/>
          </p:blipFill>
          <p:spPr>
            <a:xfrm>
              <a:off x="688244" y="2109950"/>
              <a:ext cx="7493539" cy="345805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5956419" y="3753790"/>
              <a:ext cx="1512605" cy="1687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380" y="518421"/>
            <a:ext cx="8028918" cy="686924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On the drop down menu under Other academic…select Academic Requirements.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73713" y="2561168"/>
            <a:ext cx="1532236" cy="7414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05949" y="2073949"/>
            <a:ext cx="1994247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Click here once you have selected your option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598724" y="2033244"/>
            <a:ext cx="915824" cy="1410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82159" y="1725467"/>
            <a:ext cx="2390738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Select Academic Requirements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380" y="421436"/>
            <a:ext cx="8028918" cy="686924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You will see something like this: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20568" t="23372" r="63495" b="8903"/>
          <a:stretch/>
        </p:blipFill>
        <p:spPr>
          <a:xfrm>
            <a:off x="-1294882" y="1108360"/>
            <a:ext cx="8596440" cy="5544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33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600852" y="404290"/>
            <a:ext cx="8027987" cy="68738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Scroll down to view your degree requirements: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9847" y="992827"/>
            <a:ext cx="3100048" cy="567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BSN </a:t>
            </a:r>
            <a:r>
              <a:rPr lang="en-US" dirty="0"/>
              <a:t>students: you will see your General Education </a:t>
            </a:r>
            <a:r>
              <a:rPr lang="en-US" dirty="0" smtClean="0"/>
              <a:t>courses covering </a:t>
            </a:r>
            <a:r>
              <a:rPr lang="en-US" dirty="0"/>
              <a:t>the required </a:t>
            </a:r>
            <a:r>
              <a:rPr lang="en-US" dirty="0" smtClean="0"/>
              <a:t>GE Area’s </a:t>
            </a:r>
            <a:r>
              <a:rPr lang="en-US" dirty="0"/>
              <a:t>from </a:t>
            </a:r>
            <a:r>
              <a:rPr lang="en-US" dirty="0" smtClean="0"/>
              <a:t>your </a:t>
            </a:r>
            <a:r>
              <a:rPr lang="en-US" dirty="0"/>
              <a:t>transfer </a:t>
            </a:r>
            <a:r>
              <a:rPr lang="en-US" dirty="0" smtClean="0"/>
              <a:t>coursework, such as, </a:t>
            </a:r>
            <a:r>
              <a:rPr lang="en-US" dirty="0"/>
              <a:t>Political Science, History, Humanities, etc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page will tell you which courses meet certain requirements, such as, the upper division Humanities requirement. It will also list the required courses for BSN or MSN degree.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BSN/MSN: you will see whether your GWAR has been met or 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" t="14303" r="65914" b="1340"/>
          <a:stretch/>
        </p:blipFill>
        <p:spPr>
          <a:xfrm>
            <a:off x="975826" y="1207650"/>
            <a:ext cx="4107965" cy="5526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8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2627</TotalTime>
  <Words>139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Academic Requirements Page</vt:lpstr>
      <vt:lpstr>Visit www.csudh.edu and click on MyCSUDH</vt:lpstr>
      <vt:lpstr>Enter your username and password when prompt</vt:lpstr>
      <vt:lpstr>Click on Student Center</vt:lpstr>
      <vt:lpstr>On the drop down menu under Other academic…select Academic Requirements.</vt:lpstr>
      <vt:lpstr>You will see something like this:</vt:lpstr>
      <vt:lpstr>Scroll down to view your degree requirements: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Requirements Page</dc:title>
  <dc:creator>Cristina Prado</dc:creator>
  <cp:lastModifiedBy>Cristina Prado</cp:lastModifiedBy>
  <cp:revision>10</cp:revision>
  <dcterms:created xsi:type="dcterms:W3CDTF">2014-03-05T00:20:15Z</dcterms:created>
  <dcterms:modified xsi:type="dcterms:W3CDTF">2016-06-20T19:08:55Z</dcterms:modified>
</cp:coreProperties>
</file>